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83" r:id="rId5"/>
    <p:sldId id="346" r:id="rId6"/>
    <p:sldId id="362" r:id="rId7"/>
    <p:sldId id="363" r:id="rId8"/>
    <p:sldId id="364" r:id="rId9"/>
    <p:sldId id="366" r:id="rId10"/>
    <p:sldId id="365" r:id="rId11"/>
    <p:sldId id="367" r:id="rId12"/>
    <p:sldId id="372" r:id="rId13"/>
    <p:sldId id="371" r:id="rId14"/>
    <p:sldId id="374" r:id="rId15"/>
    <p:sldId id="376" r:id="rId16"/>
    <p:sldId id="369" r:id="rId17"/>
    <p:sldId id="375" r:id="rId18"/>
    <p:sldId id="377" r:id="rId19"/>
    <p:sldId id="378" r:id="rId20"/>
    <p:sldId id="379" r:id="rId21"/>
    <p:sldId id="380" r:id="rId22"/>
    <p:sldId id="288" r:id="rId23"/>
    <p:sldId id="287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761">
          <p15:clr>
            <a:srgbClr val="A4A3A4"/>
          </p15:clr>
        </p15:guide>
        <p15:guide id="2" pos="102">
          <p15:clr>
            <a:srgbClr val="A4A3A4"/>
          </p15:clr>
        </p15:guide>
        <p15:guide id="3" pos="56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CC99"/>
    <a:srgbClr val="9A4008"/>
    <a:srgbClr val="F37021"/>
    <a:srgbClr val="FFC000"/>
    <a:srgbClr val="061922"/>
    <a:srgbClr val="B4BABD"/>
    <a:srgbClr val="D7DF23"/>
    <a:srgbClr val="8DC63F"/>
    <a:srgbClr val="007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1" autoAdjust="0"/>
    <p:restoredTop sz="99226" autoAdjust="0"/>
  </p:normalViewPr>
  <p:slideViewPr>
    <p:cSldViewPr snapToGrid="0">
      <p:cViewPr>
        <p:scale>
          <a:sx n="80" d="100"/>
          <a:sy n="80" d="100"/>
        </p:scale>
        <p:origin x="60" y="60"/>
      </p:cViewPr>
      <p:guideLst>
        <p:guide orient="horz" pos="2761"/>
        <p:guide pos="102"/>
        <p:guide pos="56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11/14/2015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11/14/2015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1148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l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201</a:t>
            </a:r>
            <a:r>
              <a:rPr lang="ru-RU" sz="1000" b="1" kern="900" spc="120" baseline="0" dirty="0" smtClean="0">
                <a:solidFill>
                  <a:schemeClr val="bg1"/>
                </a:solidFill>
                <a:latin typeface="+mj-lt"/>
              </a:rPr>
              <a:t>5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Project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lang="en-US" altLang="ja-JP" sz="3000" b="0" i="0" dirty="0" smtClean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+mj-lt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+mj-lt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courses.cs.washington.edu/courses/cse378/10sp/lectures/lec08-singlecyc.pdf" TargetMode="External"/><Relationship Id="rId3" Type="http://schemas.openxmlformats.org/officeDocument/2006/relationships/slideLayout" Target="../slideLayouts/slideLayout8.xml"/><Relationship Id="rId7" Type="http://schemas.openxmlformats.org/officeDocument/2006/relationships/hyperlink" Target="http://courses.cs.washington.edu/courses/cse378/10sp/lectures/lec06.pdf" TargetMode="Externa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hyperlink" Target="http://courses.cs.washington.edu/courses/cse378/10sp/lectures/lec01.pdf" TargetMode="External"/><Relationship Id="rId5" Type="http://schemas.openxmlformats.org/officeDocument/2006/relationships/hyperlink" Target="http://courses.cs.washington.edu/courses/cse378/09wi/lectures.html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www.cs.washington.edu/people/faculty/luisceze/" TargetMode="External"/><Relationship Id="rId9" Type="http://schemas.openxmlformats.org/officeDocument/2006/relationships/hyperlink" Target="http://www.eecs.berkeley.edu/~krs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3755" y="2953244"/>
            <a:ext cx="6020027" cy="584775"/>
          </a:xfrm>
        </p:spPr>
        <p:txBody>
          <a:bodyPr/>
          <a:lstStyle/>
          <a:p>
            <a:r>
              <a:rPr lang="en-US" dirty="0" smtClean="0"/>
              <a:t>MIPS Single-Cycle Implementation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89964" y="4540954"/>
            <a:ext cx="4466738" cy="601190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14 November 2015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231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I-type </a:t>
            </a:r>
            <a:r>
              <a:rPr lang="en-US" dirty="0" smtClean="0"/>
              <a:t>Store </a:t>
            </a:r>
            <a:r>
              <a:rPr lang="en-US" dirty="0"/>
              <a:t>Instructions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154671" y="2631170"/>
            <a:ext cx="6027754" cy="2720835"/>
            <a:chOff x="154671" y="2631170"/>
            <a:chExt cx="6027754" cy="2720835"/>
          </a:xfrm>
        </p:grpSpPr>
        <p:grpSp>
          <p:nvGrpSpPr>
            <p:cNvPr id="5" name="Group 4"/>
            <p:cNvGrpSpPr/>
            <p:nvPr/>
          </p:nvGrpSpPr>
          <p:grpSpPr>
            <a:xfrm>
              <a:off x="154671" y="2994625"/>
              <a:ext cx="1622694" cy="1386326"/>
              <a:chOff x="1738845" y="3229513"/>
              <a:chExt cx="1622694" cy="1386326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132" name="Rectangle 131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+mj-lt"/>
                    </a:rPr>
                    <a:t>Read</a:t>
                  </a:r>
                </a:p>
                <a:p>
                  <a:r>
                    <a:rPr lang="en-US" sz="1100" dirty="0" smtClean="0">
                      <a:latin typeface="+mj-lt"/>
                    </a:rPr>
                    <a:t>address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+mj-lt"/>
                    </a:rPr>
                    <a:t>Instruction [31-0]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Memory</a:t>
                  </a:r>
                </a:p>
              </p:txBody>
            </p:sp>
          </p:grpSp>
          <p:cxnSp>
            <p:nvCxnSpPr>
              <p:cNvPr id="131" name="Straight Arrow Connector 130"/>
              <p:cNvCxnSpPr>
                <a:stCxn id="134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126" name="Trapezoid 125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7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28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29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107902" y="3005501"/>
              <a:ext cx="1552498" cy="1873251"/>
              <a:chOff x="4488424" y="3657632"/>
              <a:chExt cx="1552498" cy="1873251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4490028" y="3657632"/>
                <a:ext cx="1550894" cy="18706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490028" y="3657633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>
                    <a:latin typeface="+mj-lt"/>
                  </a:rPr>
                  <a:t>r</a:t>
                </a:r>
                <a:r>
                  <a:rPr lang="en-US" sz="1100" dirty="0" smtClean="0">
                    <a:latin typeface="+mj-lt"/>
                  </a:rPr>
                  <a:t>egister </a:t>
                </a:r>
                <a:r>
                  <a:rPr lang="en-US" sz="1100" b="1" dirty="0" smtClean="0">
                    <a:latin typeface="+mj-lt"/>
                  </a:rPr>
                  <a:t>1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142771" y="3660836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+mj-lt"/>
                  </a:rPr>
                  <a:t>d</a:t>
                </a:r>
                <a:r>
                  <a:rPr lang="en-US" sz="1100" dirty="0" smtClean="0">
                    <a:latin typeface="+mj-lt"/>
                  </a:rPr>
                  <a:t>ata </a:t>
                </a:r>
                <a:r>
                  <a:rPr lang="en-US" sz="1100" b="1" dirty="0" smtClean="0">
                    <a:latin typeface="+mj-lt"/>
                  </a:rPr>
                  <a:t>1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141166" y="5220532"/>
                <a:ext cx="842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Registers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490028" y="4132149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>
                    <a:latin typeface="+mj-lt"/>
                  </a:rPr>
                  <a:t>r</a:t>
                </a:r>
                <a:r>
                  <a:rPr lang="en-US" sz="1100" dirty="0" smtClean="0">
                    <a:latin typeface="+mj-lt"/>
                  </a:rPr>
                  <a:t>egister </a:t>
                </a:r>
                <a:r>
                  <a:rPr lang="en-US" sz="1100" b="1" dirty="0" smtClean="0">
                    <a:latin typeface="+mj-lt"/>
                  </a:rPr>
                  <a:t>2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142771" y="4285847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+mj-lt"/>
                  </a:rPr>
                  <a:t>d</a:t>
                </a:r>
                <a:r>
                  <a:rPr lang="en-US" sz="1100" dirty="0" smtClean="0">
                    <a:latin typeface="+mj-lt"/>
                  </a:rPr>
                  <a:t>ata </a:t>
                </a:r>
                <a:r>
                  <a:rPr lang="en-US" sz="1100" b="1" dirty="0">
                    <a:latin typeface="+mj-lt"/>
                  </a:rPr>
                  <a:t>2</a:t>
                </a:r>
                <a:endParaRPr lang="en-US" sz="1100" b="1" dirty="0" smtClean="0">
                  <a:latin typeface="+mj-lt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488424" y="4669109"/>
                <a:ext cx="62388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Write</a:t>
                </a:r>
              </a:p>
              <a:p>
                <a:r>
                  <a:rPr lang="en-US" sz="1100" dirty="0" smtClean="0">
                    <a:latin typeface="+mj-lt"/>
                  </a:rPr>
                  <a:t>register</a:t>
                </a:r>
                <a:endParaRPr lang="en-US" sz="1100" b="1" dirty="0" smtClean="0">
                  <a:latin typeface="+mj-lt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490028" y="509999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Write</a:t>
                </a:r>
              </a:p>
              <a:p>
                <a:r>
                  <a:rPr lang="en-US" sz="1100" dirty="0" smtClean="0">
                    <a:latin typeface="+mj-lt"/>
                  </a:rPr>
                  <a:t>data</a:t>
                </a:r>
                <a:endParaRPr lang="en-US" sz="1100" b="1" dirty="0" smtClean="0">
                  <a:latin typeface="+mj-lt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194990" y="3666551"/>
                <a:ext cx="133350" cy="1333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13352" y="2631170"/>
              <a:ext cx="739305" cy="393410"/>
              <a:chOff x="4262754" y="2858356"/>
              <a:chExt cx="739305" cy="393410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4262754" y="2858356"/>
                <a:ext cx="7393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RegWrite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116" name="Straight Connector 115"/>
              <p:cNvCxnSpPr>
                <a:stCxn id="115" idx="2"/>
                <a:endCxn id="125" idx="0"/>
              </p:cNvCxnSpPr>
              <p:nvPr/>
            </p:nvCxnSpPr>
            <p:spPr bwMode="auto">
              <a:xfrm flipH="1">
                <a:off x="4630545" y="3119966"/>
                <a:ext cx="1862" cy="13180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" name="Straight Arrow Connector 8"/>
            <p:cNvCxnSpPr>
              <a:stCxn id="119" idx="3"/>
              <a:endCxn id="111" idx="1"/>
            </p:cNvCxnSpPr>
            <p:nvPr/>
          </p:nvCxnSpPr>
          <p:spPr bwMode="auto">
            <a:xfrm flipV="1">
              <a:off x="4660400" y="3220431"/>
              <a:ext cx="794482" cy="37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5454882" y="2938194"/>
              <a:ext cx="727543" cy="1439797"/>
              <a:chOff x="6728724" y="3150370"/>
              <a:chExt cx="727543" cy="1439797"/>
            </a:xfrm>
          </p:grpSpPr>
          <p:sp>
            <p:nvSpPr>
              <p:cNvPr id="109" name="Freeform 127"/>
              <p:cNvSpPr>
                <a:spLocks/>
              </p:cNvSpPr>
              <p:nvPr/>
            </p:nvSpPr>
            <p:spPr bwMode="auto">
              <a:xfrm>
                <a:off x="6728732" y="3150370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728724" y="3392722"/>
                <a:ext cx="36376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+mj-lt"/>
                  </a:rPr>
                  <a:t>ALU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728724" y="3347968"/>
                <a:ext cx="155484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728724" y="4185803"/>
                <a:ext cx="155484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969760" y="3801019"/>
                <a:ext cx="481419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+mj-lt"/>
                  </a:rPr>
                  <a:t>Result</a:t>
                </a:r>
                <a:endParaRPr lang="en-US" sz="1100" b="1" dirty="0" smtClean="0">
                  <a:latin typeface="+mj-lt"/>
                </a:endParaRPr>
              </a:p>
            </p:txBody>
          </p:sp>
        </p:grpSp>
        <p:cxnSp>
          <p:nvCxnSpPr>
            <p:cNvPr id="11" name="Elbow Connector 10"/>
            <p:cNvCxnSpPr>
              <a:stCxn id="122" idx="3"/>
              <a:endCxn id="104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2" name="Elbow Connector 11"/>
            <p:cNvCxnSpPr>
              <a:stCxn id="113" idx="3"/>
              <a:endCxn id="124" idx="1"/>
            </p:cNvCxnSpPr>
            <p:nvPr/>
          </p:nvCxnSpPr>
          <p:spPr bwMode="auto">
            <a:xfrm flipH="1">
              <a:off x="3109506" y="3719648"/>
              <a:ext cx="3067831" cy="943661"/>
            </a:xfrm>
            <a:prstGeom prst="bentConnector5">
              <a:avLst>
                <a:gd name="adj1" fmla="val -7976"/>
                <a:gd name="adj2" fmla="val 205127"/>
                <a:gd name="adj3" fmla="val 107452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3" name="Oval 12"/>
            <p:cNvSpPr/>
            <p:nvPr/>
          </p:nvSpPr>
          <p:spPr bwMode="auto">
            <a:xfrm>
              <a:off x="1743407" y="318382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6"/>
              <a:endCxn id="118" idx="1"/>
            </p:cNvCxnSpPr>
            <p:nvPr/>
          </p:nvCxnSpPr>
          <p:spPr bwMode="auto">
            <a:xfrm>
              <a:off x="1815879" y="3220058"/>
              <a:ext cx="1293627" cy="88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" name="Elbow Connector 14"/>
            <p:cNvCxnSpPr>
              <a:stCxn id="13" idx="4"/>
              <a:endCxn id="121" idx="1"/>
            </p:cNvCxnSpPr>
            <p:nvPr/>
          </p:nvCxnSpPr>
          <p:spPr bwMode="auto">
            <a:xfrm rot="16200000" flipH="1">
              <a:off x="2224990" y="2810946"/>
              <a:ext cx="439168" cy="13298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" name="Elbow Connector 15"/>
            <p:cNvCxnSpPr>
              <a:stCxn id="13" idx="4"/>
              <a:endCxn id="128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1790302" y="2940272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[25-21]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82438" y="341355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[20-16]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9821" y="4157483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[15-11]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542593" y="4068255"/>
              <a:ext cx="580608" cy="532039"/>
              <a:chOff x="6598319" y="4283249"/>
              <a:chExt cx="580608" cy="53203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598319" y="4553678"/>
                <a:ext cx="5806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ALUop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 bwMode="auto">
              <a:xfrm flipH="1">
                <a:off x="6967969" y="4283249"/>
                <a:ext cx="32" cy="27267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1" name="Oval 20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22" name="Elbow Connector 21"/>
            <p:cNvCxnSpPr>
              <a:stCxn id="21" idx="4"/>
              <a:endCxn id="127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>
              <a:stCxn id="126" idx="0"/>
              <a:endCxn id="123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4" name="Rounded Rectangle 23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+mj-lt"/>
                  <a:cs typeface="Arial" pitchFamily="34" charset="0"/>
                </a:rPr>
                <a:t>Sign extend</a:t>
              </a:r>
              <a:endParaRPr lang="en-US" sz="1100" dirty="0">
                <a:latin typeface="+mj-lt"/>
                <a:cs typeface="Arial" pitchFamily="34" charset="0"/>
              </a:endParaRPr>
            </a:p>
          </p:txBody>
        </p:sp>
        <p:cxnSp>
          <p:nvCxnSpPr>
            <p:cNvPr id="25" name="Elbow Connector 24"/>
            <p:cNvCxnSpPr>
              <a:stCxn id="13" idx="4"/>
              <a:endCxn id="24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782438" y="4940107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[15-0]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103" name="Trapezoid 10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0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0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cxnSp>
          <p:nvCxnSpPr>
            <p:cNvPr id="28" name="Straight Arrow Connector 27"/>
            <p:cNvCxnSpPr>
              <a:stCxn id="103" idx="0"/>
              <a:endCxn id="112" idx="1"/>
            </p:cNvCxnSpPr>
            <p:nvPr/>
          </p:nvCxnSpPr>
          <p:spPr bwMode="auto">
            <a:xfrm>
              <a:off x="5290134" y="4054604"/>
              <a:ext cx="164748" cy="3662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9" name="Elbow Connector 28"/>
            <p:cNvCxnSpPr>
              <a:stCxn id="24" idx="3"/>
              <a:endCxn id="105" idx="3"/>
            </p:cNvCxnSpPr>
            <p:nvPr/>
          </p:nvCxnSpPr>
          <p:spPr bwMode="auto">
            <a:xfrm flipV="1">
              <a:off x="4388753" y="4265409"/>
              <a:ext cx="726079" cy="949654"/>
            </a:xfrm>
            <a:prstGeom prst="bentConnector3">
              <a:avLst>
                <a:gd name="adj1" fmla="val 77706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5893636" y="4885769"/>
              <a:ext cx="9553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>
                  <a:latin typeface="+mj-lt"/>
                </a:rPr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81746" y="4578269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ALUSrc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76" name="Straight Connector 75"/>
            <p:cNvCxnSpPr>
              <a:stCxn id="103" idx="3"/>
            </p:cNvCxnSpPr>
            <p:nvPr/>
          </p:nvCxnSpPr>
          <p:spPr bwMode="auto">
            <a:xfrm>
              <a:off x="5199938" y="4328109"/>
              <a:ext cx="0" cy="227189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TextBox 68"/>
            <p:cNvSpPr txBox="1"/>
            <p:nvPr/>
          </p:nvSpPr>
          <p:spPr>
            <a:xfrm>
              <a:off x="2230176" y="4670228"/>
              <a:ext cx="5854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RegDst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70" name="Straight Connector 69"/>
            <p:cNvCxnSpPr>
              <a:stCxn id="126" idx="3"/>
            </p:cNvCxnSpPr>
            <p:nvPr/>
          </p:nvCxnSpPr>
          <p:spPr bwMode="auto">
            <a:xfrm flipH="1">
              <a:off x="2636402" y="4507032"/>
              <a:ext cx="110" cy="17471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0" name="Content Placeholder 2"/>
          <p:cNvSpPr>
            <a:spLocks noGrp="1"/>
          </p:cNvSpPr>
          <p:nvPr>
            <p:ph idx="1"/>
          </p:nvPr>
        </p:nvSpPr>
        <p:spPr>
          <a:xfrm>
            <a:off x="458788" y="808916"/>
            <a:ext cx="8502650" cy="1858131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source register (base address), instruction 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/>
              <a:t>, is read </a:t>
            </a:r>
            <a:r>
              <a:rPr lang="en-US" sz="1600" dirty="0"/>
              <a:t>from the register </a:t>
            </a:r>
            <a:r>
              <a:rPr lang="en-US" sz="1600" dirty="0" smtClean="0"/>
              <a:t>file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source register (written value), instruction filed </a:t>
            </a:r>
            <a:r>
              <a:rPr lang="en-US" sz="1600" b="1" dirty="0" err="1" smtClean="0">
                <a:solidFill>
                  <a:schemeClr val="accent1"/>
                </a:solidFill>
              </a:rPr>
              <a:t>rt</a:t>
            </a:r>
            <a:r>
              <a:rPr lang="en-US" sz="1600" dirty="0"/>
              <a:t>, is read from the register file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signed displacement is extended (from 16 to 32 bits) and directly transferred to ALU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</a:t>
            </a:r>
            <a:r>
              <a:rPr lang="en-US" sz="1600" dirty="0" smtClean="0"/>
              <a:t>calculates the effective address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value is written into the memory by the effective address</a:t>
            </a:r>
            <a:endParaRPr lang="en-US" sz="1600" dirty="0"/>
          </a:p>
        </p:txBody>
      </p:sp>
      <p:grpSp>
        <p:nvGrpSpPr>
          <p:cNvPr id="194" name="Group 193"/>
          <p:cNvGrpSpPr/>
          <p:nvPr/>
        </p:nvGrpSpPr>
        <p:grpSpPr>
          <a:xfrm>
            <a:off x="904306" y="6050197"/>
            <a:ext cx="6283894" cy="532893"/>
            <a:chOff x="904306" y="6050197"/>
            <a:chExt cx="6283894" cy="532893"/>
          </a:xfrm>
        </p:grpSpPr>
        <p:sp>
          <p:nvSpPr>
            <p:cNvPr id="195" name="Rounded Rectangle 194"/>
            <p:cNvSpPr/>
            <p:nvPr/>
          </p:nvSpPr>
          <p:spPr bwMode="auto">
            <a:xfrm>
              <a:off x="1356360" y="6237438"/>
              <a:ext cx="5831840" cy="264372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 smtClean="0">
                <a:latin typeface="Lucida Console" panose="020B0609040504020204" pitchFamily="49" charset="0"/>
                <a:cs typeface="Arial" pitchFamily="34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904306" y="605019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Lucida Console" panose="020B0609040504020204" pitchFamily="49" charset="0"/>
                </a:rPr>
                <a:t>R-type</a:t>
              </a: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2243755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606350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99" name="Rectangle 198"/>
            <p:cNvSpPr/>
            <p:nvPr/>
          </p:nvSpPr>
          <p:spPr bwMode="auto">
            <a:xfrm>
              <a:off x="6832600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Lucida Console" panose="020B0609040504020204" pitchFamily="49" charset="0"/>
                  <a:cs typeface="Consolas" pitchFamily="49" charset="0"/>
                </a:rPr>
                <a:t>0</a:t>
              </a:r>
              <a:endParaRPr lang="en-US" sz="1000" dirty="0" smtClean="0">
                <a:latin typeface="Lucida Console" panose="020B0609040504020204" pitchFamily="49" charset="0"/>
                <a:cs typeface="Consolas" pitchFamily="49" charset="0"/>
              </a:endParaRPr>
            </a:p>
          </p:txBody>
        </p:sp>
        <p:sp>
          <p:nvSpPr>
            <p:cNvPr id="200" name="Rectangle 199"/>
            <p:cNvSpPr/>
            <p:nvPr/>
          </p:nvSpPr>
          <p:spPr bwMode="auto">
            <a:xfrm>
              <a:off x="6133428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5935980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5248665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4979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4344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205" name="Rectangle 204"/>
            <p:cNvSpPr/>
            <p:nvPr/>
          </p:nvSpPr>
          <p:spPr bwMode="auto">
            <a:xfrm>
              <a:off x="404947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34590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20</a:t>
              </a:r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1602205" y="6098574"/>
              <a:ext cx="5428324" cy="220144"/>
              <a:chOff x="1602205" y="6098574"/>
              <a:chExt cx="5428324" cy="220144"/>
            </a:xfrm>
          </p:grpSpPr>
          <p:sp>
            <p:nvSpPr>
              <p:cNvPr id="211" name="Rectangle 210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Lucida Console" panose="020B0609040504020204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212" name="Rectangle 211"/>
              <p:cNvSpPr/>
              <p:nvPr/>
            </p:nvSpPr>
            <p:spPr bwMode="auto">
              <a:xfrm>
                <a:off x="612580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funct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522108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shamt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 bwMode="auto">
              <a:xfrm>
                <a:off x="4316367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rd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08" name="Rectangle 207"/>
            <p:cNvSpPr/>
            <p:nvPr/>
          </p:nvSpPr>
          <p:spPr bwMode="auto">
            <a:xfrm>
              <a:off x="31415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209" name="Rectangle 208"/>
            <p:cNvSpPr/>
            <p:nvPr/>
          </p:nvSpPr>
          <p:spPr bwMode="auto">
            <a:xfrm>
              <a:off x="252944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25</a:t>
              </a:r>
            </a:p>
          </p:txBody>
        </p:sp>
        <p:sp>
          <p:nvSpPr>
            <p:cNvPr id="210" name="Rectangle 209"/>
            <p:cNvSpPr/>
            <p:nvPr/>
          </p:nvSpPr>
          <p:spPr bwMode="auto">
            <a:xfrm>
              <a:off x="960120" y="6088414"/>
              <a:ext cx="6116320" cy="2412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Lucida Console" panose="020B0609040504020204" pitchFamily="49" charset="0"/>
                <a:cs typeface="Arial" pitchFamily="34" charset="0"/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843165" y="5817929"/>
            <a:ext cx="6187365" cy="307777"/>
            <a:chOff x="843165" y="5817929"/>
            <a:chExt cx="6187365" cy="307777"/>
          </a:xfrm>
        </p:grpSpPr>
        <p:grpSp>
          <p:nvGrpSpPr>
            <p:cNvPr id="218" name="Group 217"/>
            <p:cNvGrpSpPr/>
            <p:nvPr/>
          </p:nvGrpSpPr>
          <p:grpSpPr>
            <a:xfrm>
              <a:off x="1602205" y="5874711"/>
              <a:ext cx="5428325" cy="220144"/>
              <a:chOff x="1602205" y="6098574"/>
              <a:chExt cx="5428325" cy="220144"/>
            </a:xfrm>
          </p:grpSpPr>
          <p:sp>
            <p:nvSpPr>
              <p:cNvPr id="220" name="Rectangle 219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Lucida Console" panose="020B0609040504020204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221" name="Rectangle 220"/>
              <p:cNvSpPr/>
              <p:nvPr/>
            </p:nvSpPr>
            <p:spPr bwMode="auto">
              <a:xfrm>
                <a:off x="4316368" y="6098574"/>
                <a:ext cx="2714162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displ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843165" y="581792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Lucida Console" panose="020B0609040504020204" pitchFamily="49" charset="0"/>
                </a:rPr>
                <a:t>I</a:t>
              </a:r>
              <a:r>
                <a:rPr lang="en-US" sz="1400" dirty="0" smtClean="0">
                  <a:latin typeface="Lucida Console" panose="020B0609040504020204" pitchFamily="49" charset="0"/>
                </a:rPr>
                <a:t>-type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385117" y="3028047"/>
            <a:ext cx="1816009" cy="1386326"/>
            <a:chOff x="6385117" y="3028047"/>
            <a:chExt cx="1816009" cy="1386326"/>
          </a:xfrm>
        </p:grpSpPr>
        <p:sp>
          <p:nvSpPr>
            <p:cNvPr id="305" name="Rectangle 304"/>
            <p:cNvSpPr/>
            <p:nvPr/>
          </p:nvSpPr>
          <p:spPr bwMode="auto">
            <a:xfrm>
              <a:off x="6755870" y="3028047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solidFill>
                  <a:srgbClr val="FF000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7362434" y="4104172"/>
              <a:ext cx="838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+mj-lt"/>
                </a:rPr>
                <a:t>Memory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6755870" y="3505305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Write</a:t>
              </a:r>
            </a:p>
            <a:p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address</a:t>
              </a:r>
            </a:p>
          </p:txBody>
        </p:sp>
        <p:cxnSp>
          <p:nvCxnSpPr>
            <p:cNvPr id="309" name="Straight Arrow Connector 308"/>
            <p:cNvCxnSpPr>
              <a:stCxn id="313" idx="6"/>
              <a:endCxn id="307" idx="1"/>
            </p:cNvCxnSpPr>
            <p:nvPr/>
          </p:nvCxnSpPr>
          <p:spPr bwMode="auto">
            <a:xfrm flipV="1">
              <a:off x="6457589" y="3720749"/>
              <a:ext cx="298281" cy="164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13" name="Oval 312"/>
            <p:cNvSpPr/>
            <p:nvPr/>
          </p:nvSpPr>
          <p:spPr bwMode="auto">
            <a:xfrm>
              <a:off x="6385117" y="3686159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7073684" y="2631170"/>
            <a:ext cx="811441" cy="396877"/>
            <a:chOff x="4224400" y="2858356"/>
            <a:chExt cx="811441" cy="396877"/>
          </a:xfrm>
        </p:grpSpPr>
        <p:sp>
          <p:nvSpPr>
            <p:cNvPr id="315" name="TextBox 314"/>
            <p:cNvSpPr txBox="1"/>
            <p:nvPr/>
          </p:nvSpPr>
          <p:spPr>
            <a:xfrm>
              <a:off x="4224400" y="2858356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316" name="Straight Connector 315"/>
            <p:cNvCxnSpPr>
              <a:stCxn id="315" idx="2"/>
              <a:endCxn id="305" idx="0"/>
            </p:cNvCxnSpPr>
            <p:nvPr/>
          </p:nvCxnSpPr>
          <p:spPr bwMode="auto">
            <a:xfrm flipH="1">
              <a:off x="4629214" y="3119966"/>
              <a:ext cx="907" cy="13526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0" name="Group 319"/>
          <p:cNvGrpSpPr/>
          <p:nvPr/>
        </p:nvGrpSpPr>
        <p:grpSpPr>
          <a:xfrm>
            <a:off x="4762970" y="3815889"/>
            <a:ext cx="2497763" cy="1131436"/>
            <a:chOff x="4762970" y="3815889"/>
            <a:chExt cx="2497763" cy="1131436"/>
          </a:xfrm>
        </p:grpSpPr>
        <p:sp>
          <p:nvSpPr>
            <p:cNvPr id="310" name="Oval 309"/>
            <p:cNvSpPr/>
            <p:nvPr/>
          </p:nvSpPr>
          <p:spPr bwMode="auto">
            <a:xfrm>
              <a:off x="4762970" y="3815889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311" name="Elbow Connector 310"/>
            <p:cNvCxnSpPr>
              <a:stCxn id="310" idx="4"/>
            </p:cNvCxnSpPr>
            <p:nvPr/>
          </p:nvCxnSpPr>
          <p:spPr bwMode="auto">
            <a:xfrm rot="16200000" flipH="1">
              <a:off x="4816939" y="3870628"/>
              <a:ext cx="1058964" cy="1094430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12" name="Elbow Connector 311"/>
            <p:cNvCxnSpPr>
              <a:endCxn id="308" idx="1"/>
            </p:cNvCxnSpPr>
            <p:nvPr/>
          </p:nvCxnSpPr>
          <p:spPr bwMode="auto">
            <a:xfrm rot="10800000" flipH="1">
              <a:off x="5893635" y="4199047"/>
              <a:ext cx="860227" cy="748278"/>
            </a:xfrm>
            <a:prstGeom prst="bentConnector3">
              <a:avLst>
                <a:gd name="adj1" fmla="val 33661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753863" y="3983603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Write</a:t>
              </a:r>
            </a:p>
            <a:p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data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6057211"/>
      </p:ext>
    </p:extLst>
  </p:cSld>
  <p:clrMapOvr>
    <a:masterClrMapping/>
  </p:clrMapOvr>
  <p:transition advTm="1696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775" x="3205163" y="4670425"/>
          <p14:tracePt t="13784" x="3286125" y="4929188"/>
          <p14:tracePt t="13804" x="3419475" y="5402263"/>
          <p14:tracePt t="13820" x="3482975" y="5680075"/>
          <p14:tracePt t="13837" x="3517900" y="5768975"/>
          <p14:tracePt t="14088" x="3562350" y="5803900"/>
          <p14:tracePt t="14098" x="3616325" y="5840413"/>
          <p14:tracePt t="14108" x="3697288" y="5867400"/>
          <p14:tracePt t="14119" x="3786188" y="5902325"/>
          <p14:tracePt t="14136" x="3911600" y="5919788"/>
          <p14:tracePt t="14152" x="4116388" y="5956300"/>
          <p14:tracePt t="14169" x="4330700" y="5938838"/>
          <p14:tracePt t="14186" x="4438650" y="5902325"/>
          <p14:tracePt t="14202" x="4608513" y="5875338"/>
          <p14:tracePt t="14221" x="4697413" y="5867400"/>
          <p14:tracePt t="14236" x="4724400" y="5867400"/>
          <p14:tracePt t="14322" x="4697413" y="5894388"/>
          <p14:tracePt t="14333" x="4643438" y="5938838"/>
          <p14:tracePt t="14343" x="4589463" y="5956300"/>
          <p14:tracePt t="14353" x="4500563" y="5973763"/>
          <p14:tracePt t="14369" x="4394200" y="6018213"/>
          <p14:tracePt t="14386" x="4197350" y="6045200"/>
          <p14:tracePt t="14403" x="4000500" y="6054725"/>
          <p14:tracePt t="14419" x="3894138" y="6054725"/>
          <p14:tracePt t="14436" x="3687763" y="6062663"/>
          <p14:tracePt t="14453" x="3500438" y="6062663"/>
          <p14:tracePt t="14469" x="3429000" y="6062663"/>
          <p14:tracePt t="14486" x="3402013" y="6054725"/>
          <p14:tracePt t="14566" x="3402013" y="6037263"/>
          <p14:tracePt t="14912" x="3214688" y="6072188"/>
          <p14:tracePt t="14923" x="3108325" y="6089650"/>
          <p14:tracePt t="14936" x="3017838" y="6108700"/>
          <p14:tracePt t="14953" x="2776538" y="6143625"/>
          <p14:tracePt t="14969" x="2705100" y="6143625"/>
          <p14:tracePt t="14986" x="2625725" y="6143625"/>
          <p14:tracePt t="15003" x="2616200" y="6099175"/>
          <p14:tracePt t="15338" x="2643188" y="6099175"/>
          <p14:tracePt t="15350" x="2670175" y="6099175"/>
          <p14:tracePt t="15359" x="2714625" y="6099175"/>
          <p14:tracePt t="15369" x="2776538" y="6108700"/>
          <p14:tracePt t="15386" x="2867025" y="6116638"/>
          <p14:tracePt t="15403" x="2973388" y="6126163"/>
          <p14:tracePt t="15420" x="3027363" y="6126163"/>
          <p14:tracePt t="15436" x="3044825" y="6126163"/>
          <p14:tracePt t="15453" x="3062288" y="6126163"/>
          <p14:tracePt t="15470" x="3108325" y="6116638"/>
          <p14:tracePt t="15486" x="3143250" y="6116638"/>
          <p14:tracePt t="15503" x="3197225" y="6116638"/>
          <p14:tracePt t="15521" x="3276600" y="6116638"/>
          <p14:tracePt t="15536" x="3313113" y="6099175"/>
          <p14:tracePt t="15553" x="3375025" y="6081713"/>
          <p14:tracePt t="15569" x="3402013" y="6081713"/>
          <p14:tracePt t="15806" x="3394075" y="6081713"/>
          <p14:tracePt t="15816" x="3330575" y="6081713"/>
          <p14:tracePt t="15826" x="3259138" y="6081713"/>
          <p14:tracePt t="15837" x="3197225" y="6081713"/>
          <p14:tracePt t="15853" x="3116263" y="6081713"/>
          <p14:tracePt t="15870" x="2822575" y="6134100"/>
          <p14:tracePt t="15887" x="2705100" y="6170613"/>
          <p14:tracePt t="15903" x="2670175" y="6170613"/>
          <p14:tracePt t="15919" x="2562225" y="6143625"/>
          <p14:tracePt t="15937" x="2490788" y="6089650"/>
          <p14:tracePt t="15953" x="2473325" y="6062663"/>
          <p14:tracePt t="16009" x="2473325" y="6045200"/>
          <p14:tracePt t="16294" x="2509838" y="6054725"/>
          <p14:tracePt t="16304" x="2571750" y="6072188"/>
          <p14:tracePt t="16320" x="2633663" y="6089650"/>
          <p14:tracePt t="16337" x="2759075" y="6126163"/>
          <p14:tracePt t="16354" x="2840038" y="6153150"/>
          <p14:tracePt t="16370" x="2867025" y="6153150"/>
          <p14:tracePt t="16386" x="2919413" y="6153150"/>
          <p14:tracePt t="16403" x="2946400" y="6153150"/>
          <p14:tracePt t="16420" x="3000375" y="6153150"/>
          <p14:tracePt t="16436" x="3017838" y="6170613"/>
          <p14:tracePt t="16873" x="3036888" y="6170613"/>
          <p14:tracePt t="16883" x="3054350" y="6170613"/>
          <p14:tracePt t="16893" x="3071813" y="6170613"/>
          <p14:tracePt t="16904" x="3089275" y="6170613"/>
          <p14:tracePt t="16920" x="3125788" y="6170613"/>
          <p14:tracePt t="16937" x="3224213" y="6153150"/>
          <p14:tracePt t="16954" x="3340100" y="6143625"/>
          <p14:tracePt t="16970" x="3384550" y="6143625"/>
          <p14:tracePt t="16986" x="3419475" y="6134100"/>
          <p14:tracePt t="17005" x="3429000" y="6126163"/>
          <p14:tracePt t="17906" x="3429000" y="6116638"/>
          <p14:tracePt t="17920" x="3419475" y="6089650"/>
          <p14:tracePt t="17937" x="3419475" y="6081713"/>
          <p14:tracePt t="17953" x="3411538" y="6062663"/>
          <p14:tracePt t="17970" x="3411538" y="6037263"/>
          <p14:tracePt t="17987" x="3411538" y="6027738"/>
          <p14:tracePt t="18031" x="3411538" y="6018213"/>
          <p14:tracePt t="18082" x="3402013" y="6000750"/>
          <p14:tracePt t="18112" x="3402013" y="5983288"/>
          <p14:tracePt t="18285" x="3394075" y="5983288"/>
          <p14:tracePt t="18296" x="3384550" y="5983288"/>
          <p14:tracePt t="18306" x="3375025" y="5983288"/>
          <p14:tracePt t="18320" x="3367088" y="5983288"/>
          <p14:tracePt t="18337" x="3330575" y="5973763"/>
          <p14:tracePt t="18353" x="3322638" y="5973763"/>
          <p14:tracePt t="18370" x="3286125" y="5973763"/>
          <p14:tracePt t="18387" x="3232150" y="5965825"/>
          <p14:tracePt t="18404" x="3197225" y="5956300"/>
          <p14:tracePt t="18420" x="3081338" y="5938838"/>
          <p14:tracePt t="18437" x="2965450" y="5938838"/>
          <p14:tracePt t="18453" x="2919413" y="5938838"/>
          <p14:tracePt t="18470" x="2822575" y="5938838"/>
          <p14:tracePt t="18489" x="2776538" y="5938838"/>
          <p14:tracePt t="18722" x="2768600" y="5946775"/>
          <p14:tracePt t="18733" x="2768600" y="5956300"/>
          <p14:tracePt t="18763" x="2759075" y="5965825"/>
          <p14:tracePt t="18773" x="2751138" y="5983288"/>
          <p14:tracePt t="18787" x="2732088" y="6010275"/>
          <p14:tracePt t="18804" x="2714625" y="6027738"/>
          <p14:tracePt t="18821" x="2714625" y="6037263"/>
          <p14:tracePt t="18837" x="2714625" y="6045200"/>
          <p14:tracePt t="18956" x="2724150" y="6054725"/>
          <p14:tracePt t="18966" x="2741613" y="6062663"/>
          <p14:tracePt t="18976" x="2768600" y="6062663"/>
          <p14:tracePt t="18987" x="2803525" y="6062663"/>
          <p14:tracePt t="19004" x="2857500" y="6081713"/>
          <p14:tracePt t="19020" x="3000375" y="6108700"/>
          <p14:tracePt t="19037" x="3098800" y="6108700"/>
          <p14:tracePt t="19054" x="3125788" y="6116638"/>
          <p14:tracePt t="19070" x="3152775" y="6116638"/>
          <p14:tracePt t="19443" x="3187700" y="6126163"/>
          <p14:tracePt t="19454" x="3259138" y="6134100"/>
          <p14:tracePt t="19470" x="3394075" y="6143625"/>
          <p14:tracePt t="19487" x="3875088" y="6197600"/>
          <p14:tracePt t="19505" x="4483100" y="6286500"/>
          <p14:tracePt t="19521" x="4705350" y="6303963"/>
          <p14:tracePt t="19537" x="4983163" y="6303963"/>
          <p14:tracePt t="19555" x="5108575" y="6276975"/>
          <p14:tracePt t="19571" x="5153025" y="6259513"/>
          <p14:tracePt t="19587" x="5170488" y="6251575"/>
          <p14:tracePt t="19657" x="5170488" y="6215063"/>
          <p14:tracePt t="19880" x="5160963" y="6215063"/>
          <p14:tracePt t="19891" x="5099050" y="6205538"/>
          <p14:tracePt t="19904" x="5045075" y="6197600"/>
          <p14:tracePt t="19921" x="4991100" y="6180138"/>
          <p14:tracePt t="19937" x="4956175" y="6180138"/>
          <p14:tracePt t="19954" x="4938713" y="6180138"/>
          <p14:tracePt t="20044" x="4929188" y="6180138"/>
          <p14:tracePt t="20125" x="4946650" y="6180138"/>
          <p14:tracePt t="20135" x="4983163" y="6180138"/>
          <p14:tracePt t="20145" x="5018088" y="6180138"/>
          <p14:tracePt t="20155" x="5072063" y="6180138"/>
          <p14:tracePt t="20171" x="5143500" y="6180138"/>
          <p14:tracePt t="20187" x="5303838" y="6188075"/>
          <p14:tracePt t="20206" x="5456238" y="6188075"/>
          <p14:tracePt t="20221" x="5500688" y="6188075"/>
          <p14:tracePt t="20237" x="5634038" y="6188075"/>
          <p14:tracePt t="20256" x="5768975" y="6170613"/>
          <p14:tracePt t="20271" x="5840413" y="6153150"/>
          <p14:tracePt t="20287" x="6018213" y="6134100"/>
          <p14:tracePt t="20304" x="6108700" y="6134100"/>
          <p14:tracePt t="20321" x="6224588" y="6126163"/>
          <p14:tracePt t="20337" x="6348413" y="6116638"/>
          <p14:tracePt t="20354" x="6419850" y="6116638"/>
          <p14:tracePt t="20371" x="6545263" y="6108700"/>
          <p14:tracePt t="20388" x="6643688" y="6099175"/>
          <p14:tracePt t="20404" x="6680200" y="6089650"/>
          <p14:tracePt t="20421" x="6769100" y="6062663"/>
          <p14:tracePt t="20438" x="6823075" y="6054725"/>
          <p14:tracePt t="20663" x="6823075" y="6045200"/>
          <p14:tracePt t="20693" x="6823075" y="6037263"/>
          <p14:tracePt t="20704" x="6823075" y="6027738"/>
          <p14:tracePt t="20713" x="6831013" y="6000750"/>
          <p14:tracePt t="20724" x="6831013" y="5991225"/>
          <p14:tracePt t="20738" x="6831013" y="5965825"/>
          <p14:tracePt t="20754" x="6840538" y="5938838"/>
          <p14:tracePt t="20771" x="6840538" y="5919788"/>
          <p14:tracePt t="20787" x="6840538" y="5911850"/>
          <p14:tracePt t="20805" x="6848475" y="5894388"/>
          <p14:tracePt t="20821" x="6848475" y="5884863"/>
          <p14:tracePt t="20838" x="6848475" y="5875338"/>
          <p14:tracePt t="20855" x="6848475" y="5867400"/>
          <p14:tracePt t="21018" x="6840538" y="5867400"/>
          <p14:tracePt t="21029" x="6813550" y="5867400"/>
          <p14:tracePt t="21040" x="6786563" y="5867400"/>
          <p14:tracePt t="21055" x="6751638" y="5875338"/>
          <p14:tracePt t="21071" x="6634163" y="5894388"/>
          <p14:tracePt t="21088" x="6599238" y="5902325"/>
          <p14:tracePt t="21104" x="6562725" y="5911850"/>
          <p14:tracePt t="21121" x="6554788" y="5911850"/>
          <p14:tracePt t="21426" x="6465888" y="5911850"/>
          <p14:tracePt t="21435" x="6330950" y="5929313"/>
          <p14:tracePt t="21446" x="6170613" y="5946775"/>
          <p14:tracePt t="21456" x="5902325" y="5946775"/>
          <p14:tracePt t="21471" x="5705475" y="5956300"/>
          <p14:tracePt t="21488" x="5187950" y="5983288"/>
          <p14:tracePt t="21506" x="4724400" y="6037263"/>
          <p14:tracePt t="21521" x="4527550" y="6037263"/>
          <p14:tracePt t="21538" x="4330700" y="6037263"/>
          <p14:tracePt t="21556" x="4205288" y="6037263"/>
          <p14:tracePt t="21571" x="4160838" y="6037263"/>
          <p14:tracePt t="21588" x="4133850" y="6037263"/>
          <p14:tracePt t="21883" x="4108450" y="6037263"/>
          <p14:tracePt t="21893" x="4081463" y="6037263"/>
          <p14:tracePt t="21904" x="4027488" y="6010275"/>
          <p14:tracePt t="21923" x="3929063" y="5973763"/>
          <p14:tracePt t="21938" x="3867150" y="5956300"/>
          <p14:tracePt t="21954" x="3705225" y="5911850"/>
          <p14:tracePt t="21973" x="3625850" y="5894388"/>
          <p14:tracePt t="21988" x="3608388" y="5894388"/>
          <p14:tracePt t="22004" x="3589338" y="5894388"/>
          <p14:tracePt t="22022" x="3589338" y="5884863"/>
          <p14:tracePt t="22085" x="3598863" y="5884863"/>
          <p14:tracePt t="22096" x="3616325" y="5902325"/>
          <p14:tracePt t="22106" x="3660775" y="5919788"/>
          <p14:tracePt t="22121" x="3741738" y="5946775"/>
          <p14:tracePt t="22138" x="3884613" y="6010275"/>
          <p14:tracePt t="22156" x="4000500" y="6027738"/>
          <p14:tracePt t="22171" x="4027488" y="6027738"/>
          <p14:tracePt t="22188" x="4062413" y="6027738"/>
          <p14:tracePt t="22278" x="4044950" y="6027738"/>
          <p14:tracePt t="22288" x="4017963" y="6027738"/>
          <p14:tracePt t="22304" x="4000500" y="6027738"/>
          <p14:tracePt t="22321" x="3965575" y="6027738"/>
          <p14:tracePt t="22339" x="3929063" y="6027738"/>
          <p14:tracePt t="22390" x="3929063" y="6037263"/>
          <p14:tracePt t="22461" x="3946525" y="6037263"/>
          <p14:tracePt t="22471" x="3965575" y="6037263"/>
          <p14:tracePt t="22488" x="3983038" y="6037263"/>
          <p14:tracePt t="22505" x="4037013" y="6037263"/>
          <p14:tracePt t="22522" x="4081463" y="6018213"/>
          <p14:tracePt t="22538" x="4116388" y="5983288"/>
          <p14:tracePt t="22555" x="4125913" y="5946775"/>
          <p14:tracePt t="22594" x="4108450" y="5938838"/>
          <p14:tracePt t="22604" x="4037013" y="5938838"/>
          <p14:tracePt t="22614" x="3983038" y="5938838"/>
          <p14:tracePt t="22624" x="3946525" y="5938838"/>
          <p14:tracePt t="22638" x="3875088" y="5946775"/>
          <p14:tracePt t="22655" x="3660775" y="6027738"/>
          <p14:tracePt t="22671" x="3598863" y="6045200"/>
          <p14:tracePt t="22688" x="3562350" y="6054725"/>
          <p14:tracePt t="22705" x="3562350" y="6018213"/>
          <p14:tracePt t="26507" x="3536950" y="5973763"/>
          <p14:tracePt t="26516" x="3517900" y="5938838"/>
          <p14:tracePt t="26525" x="3490913" y="5875338"/>
          <p14:tracePt t="26539" x="3446463" y="5768975"/>
          <p14:tracePt t="26556" x="3313113" y="5224463"/>
          <p14:tracePt t="26573" x="3251200" y="4965700"/>
          <p14:tracePt t="26589" x="3152775" y="4660900"/>
          <p14:tracePt t="26606" x="3071813" y="4473575"/>
          <p14:tracePt t="26623" x="3044825" y="4438650"/>
          <p14:tracePt t="26639" x="3017838" y="4384675"/>
          <p14:tracePt t="26656" x="3009900" y="4357688"/>
          <p14:tracePt t="26672" x="3009900" y="4340225"/>
          <p14:tracePt t="26689" x="2990850" y="4295775"/>
          <p14:tracePt t="26707" x="2982913" y="4276725"/>
          <p14:tracePt t="26769" x="2973388" y="4214813"/>
          <p14:tracePt t="26778" x="2973388" y="4187825"/>
          <p14:tracePt t="26789" x="2973388" y="4116388"/>
          <p14:tracePt t="26806" x="2973388" y="4037013"/>
          <p14:tracePt t="26823" x="3044825" y="3670300"/>
          <p14:tracePt t="26839" x="3108325" y="3482975"/>
          <p14:tracePt t="26856" x="3133725" y="3411538"/>
          <p14:tracePt t="26872" x="3160713" y="3322638"/>
          <p14:tracePt t="26890" x="3160713" y="3313113"/>
          <p14:tracePt t="26911" x="3170238" y="3313113"/>
          <p14:tracePt t="26941" x="3160713" y="3313113"/>
          <p14:tracePt t="27216" x="3062288" y="3313113"/>
          <p14:tracePt t="27226" x="2901950" y="3313113"/>
          <p14:tracePt t="27239" x="2724150" y="3303588"/>
          <p14:tracePt t="27256" x="2330450" y="3232150"/>
          <p14:tracePt t="27273" x="2160588" y="3197225"/>
          <p14:tracePt t="27289" x="2009775" y="3133725"/>
          <p14:tracePt t="27307" x="1884363" y="3098800"/>
          <p14:tracePt t="27323" x="1857375" y="3089275"/>
          <p14:tracePt t="27339" x="1847850" y="3089275"/>
          <p14:tracePt t="27602" x="1847850" y="3098800"/>
          <p14:tracePt t="27611" x="1847850" y="3108325"/>
          <p14:tracePt t="27623" x="1866900" y="3116263"/>
          <p14:tracePt t="27639" x="1884363" y="3125788"/>
          <p14:tracePt t="27656" x="1946275" y="3133725"/>
          <p14:tracePt t="27673" x="2071688" y="3152775"/>
          <p14:tracePt t="27690" x="2143125" y="3170238"/>
          <p14:tracePt t="27706" x="2251075" y="3187700"/>
          <p14:tracePt t="27723" x="2312988" y="3224213"/>
          <p14:tracePt t="27739" x="2357438" y="3232150"/>
          <p14:tracePt t="27756" x="2428875" y="3276600"/>
          <p14:tracePt t="27774" x="2509838" y="3313113"/>
          <p14:tracePt t="27790" x="2554288" y="3330575"/>
          <p14:tracePt t="27806" x="2670175" y="3394075"/>
          <p14:tracePt t="27825" x="2732088" y="3411538"/>
          <p14:tracePt t="27840" x="2759075" y="3429000"/>
          <p14:tracePt t="28089" x="2822575" y="3429000"/>
          <p14:tracePt t="28099" x="2884488" y="3429000"/>
          <p14:tracePt t="28110" x="2965450" y="3429000"/>
          <p14:tracePt t="28123" x="3062288" y="3429000"/>
          <p14:tracePt t="28140" x="3224213" y="3411538"/>
          <p14:tracePt t="28156" x="3295650" y="3375025"/>
          <p14:tracePt t="28173" x="3429000" y="3330575"/>
          <p14:tracePt t="28191" x="3455988" y="3330575"/>
          <p14:tracePt t="28384" x="3465513" y="3330575"/>
          <p14:tracePt t="28394" x="3473450" y="3330575"/>
          <p14:tracePt t="28406" x="3490913" y="3330575"/>
          <p14:tracePt t="28424" x="3509963" y="3330575"/>
          <p14:tracePt t="28439" x="3517900" y="3330575"/>
          <p14:tracePt t="28516" x="3554413" y="3330575"/>
          <p14:tracePt t="28527" x="3608388" y="3330575"/>
          <p14:tracePt t="28540" x="3652838" y="3330575"/>
          <p14:tracePt t="28557" x="3741738" y="3330575"/>
          <p14:tracePt t="28573" x="3795713" y="3330575"/>
          <p14:tracePt t="28590" x="3929063" y="3340100"/>
          <p14:tracePt t="28607" x="4037013" y="3340100"/>
          <p14:tracePt t="28623" x="4089400" y="3340100"/>
          <p14:tracePt t="28640" x="4241800" y="3330575"/>
          <p14:tracePt t="28657" x="4330700" y="3330575"/>
          <p14:tracePt t="28673" x="4473575" y="3322638"/>
          <p14:tracePt t="28689" x="4572000" y="3322638"/>
          <p14:tracePt t="28706" x="4616450" y="3322638"/>
          <p14:tracePt t="28723" x="4687888" y="3322638"/>
          <p14:tracePt t="28740" x="4768850" y="3322638"/>
          <p14:tracePt t="28756" x="4803775" y="3322638"/>
          <p14:tracePt t="28773" x="4938713" y="3322638"/>
          <p14:tracePt t="28790" x="5089525" y="3330575"/>
          <p14:tracePt t="28807" x="5153025" y="3330575"/>
          <p14:tracePt t="28823" x="5259388" y="3330575"/>
          <p14:tracePt t="28841" x="5357813" y="3330575"/>
          <p14:tracePt t="28857" x="5402263" y="3313113"/>
          <p14:tracePt t="28874" x="5473700" y="3303588"/>
          <p14:tracePt t="28891" x="5554663" y="3286125"/>
          <p14:tracePt t="28906" x="5589588" y="3276600"/>
          <p14:tracePt t="28923" x="5634038" y="3276600"/>
          <p14:tracePt t="28956" x="5634038" y="3268663"/>
          <p14:tracePt t="30080" x="5626100" y="3340100"/>
          <p14:tracePt t="31261" x="5295900" y="3295650"/>
          <p14:tracePt t="31269" x="4902200" y="3143250"/>
          <p14:tracePt t="31279" x="4491038" y="3009900"/>
          <p14:tracePt t="31291" x="4000500" y="2786063"/>
          <p14:tracePt t="31307" x="3598863" y="2616200"/>
          <p14:tracePt t="31324" x="3089275" y="2170113"/>
          <p14:tracePt t="31340" x="2884488" y="1893888"/>
          <p14:tracePt t="31357" x="2840038" y="1785938"/>
          <p14:tracePt t="31374" x="2822575" y="1509713"/>
          <p14:tracePt t="31390" x="2874963" y="1347788"/>
          <p14:tracePt t="31677" x="2795588" y="1366838"/>
          <p14:tracePt t="31686" x="2732088" y="1428750"/>
          <p14:tracePt t="31695" x="2652713" y="1509713"/>
          <p14:tracePt t="31707" x="2554288" y="1581150"/>
          <p14:tracePt t="31726" x="2312988" y="1724025"/>
          <p14:tracePt t="31740" x="2251075" y="1768475"/>
          <p14:tracePt t="31757" x="2205038" y="1785938"/>
          <p14:tracePt t="32143" x="2214563" y="1785938"/>
          <p14:tracePt t="32153" x="2241550" y="1795463"/>
          <p14:tracePt t="32163" x="2276475" y="1795463"/>
          <p14:tracePt t="32174" x="2322513" y="1795463"/>
          <p14:tracePt t="32191" x="2384425" y="1795463"/>
          <p14:tracePt t="32207" x="2482850" y="1795463"/>
          <p14:tracePt t="32224" x="2517775" y="1795463"/>
          <p14:tracePt t="32240" x="2527300" y="1795463"/>
          <p14:tracePt t="32325" x="2527300" y="1785938"/>
          <p14:tracePt t="32752" x="2562225" y="1785938"/>
          <p14:tracePt t="32762" x="2598738" y="1785938"/>
          <p14:tracePt t="32774" x="2633663" y="1785938"/>
          <p14:tracePt t="32792" x="2670175" y="1785938"/>
          <p14:tracePt t="32808" x="2679700" y="1785938"/>
          <p14:tracePt t="32824" x="2697163" y="1785938"/>
          <p14:tracePt t="32842" x="2714625" y="1785938"/>
          <p14:tracePt t="32857" x="2751138" y="1768475"/>
          <p14:tracePt t="32874" x="2813050" y="1776413"/>
          <p14:tracePt t="32891" x="2840038" y="1785938"/>
          <p14:tracePt t="32907" x="2874963" y="1785938"/>
          <p14:tracePt t="32924" x="2901950" y="1785938"/>
          <p14:tracePt t="32941" x="2928938" y="1785938"/>
          <p14:tracePt t="32958" x="2973388" y="1776413"/>
          <p14:tracePt t="34581" x="3009900" y="1776413"/>
          <p14:tracePt t="34591" x="3054350" y="1776413"/>
          <p14:tracePt t="34608" x="3108325" y="1776413"/>
          <p14:tracePt t="34625" x="3295650" y="1803400"/>
          <p14:tracePt t="34641" x="3679825" y="1866900"/>
          <p14:tracePt t="34658" x="4010025" y="1919288"/>
          <p14:tracePt t="34675" x="4598988" y="2000250"/>
          <p14:tracePt t="34691" x="4840288" y="2000250"/>
          <p14:tracePt t="35668" x="4822825" y="2044700"/>
          <p14:tracePt t="35678" x="4803775" y="2108200"/>
          <p14:tracePt t="35691" x="4786313" y="2160588"/>
          <p14:tracePt t="35708" x="4768850" y="2259013"/>
          <p14:tracePt t="35725" x="4759325" y="2312988"/>
          <p14:tracePt t="35742" x="4751388" y="2490788"/>
          <p14:tracePt t="35758" x="4724400" y="2670175"/>
          <p14:tracePt t="35775" x="4679950" y="2830513"/>
          <p14:tracePt t="35792" x="4633913" y="3062288"/>
          <p14:tracePt t="35809" x="4598988" y="3330575"/>
          <p14:tracePt t="36115" x="4598988" y="3348038"/>
          <p14:tracePt t="36125" x="4625975" y="3402013"/>
          <p14:tracePt t="36142" x="4643438" y="3446463"/>
          <p14:tracePt t="36158" x="4660900" y="3562350"/>
          <p14:tracePt t="36175" x="4660900" y="3759200"/>
          <p14:tracePt t="36192" x="4660900" y="3857625"/>
          <p14:tracePt t="36208" x="4652963" y="4062413"/>
          <p14:tracePt t="36226" x="4625975" y="4143375"/>
          <p14:tracePt t="36551" x="4616450" y="4133850"/>
          <p14:tracePt t="36562" x="4608513" y="4116388"/>
          <p14:tracePt t="36575" x="4608513" y="4098925"/>
          <p14:tracePt t="36592" x="4598988" y="4017963"/>
          <p14:tracePt t="36608" x="4598988" y="3946525"/>
          <p14:tracePt t="36626" x="4598988" y="3848100"/>
          <p14:tracePt t="36642" x="4598988" y="3822700"/>
          <p14:tracePt t="36683" x="4598988" y="3803650"/>
          <p14:tracePt t="36694" x="4572000" y="3776663"/>
          <p14:tracePt t="36708" x="4545013" y="3768725"/>
          <p14:tracePt t="36725" x="4491038" y="3759200"/>
          <p14:tracePt t="36742" x="4473575" y="3759200"/>
          <p14:tracePt t="36758" x="4456113" y="3759200"/>
          <p14:tracePt t="36775" x="4446588" y="3751263"/>
          <p14:tracePt t="36856" x="4456113" y="3751263"/>
          <p14:tracePt t="36866" x="4491038" y="3751263"/>
          <p14:tracePt t="36878" x="4554538" y="3759200"/>
          <p14:tracePt t="36892" x="4608513" y="3768725"/>
          <p14:tracePt t="36909" x="4670425" y="3768725"/>
          <p14:tracePt t="36927" x="4741863" y="3768725"/>
          <p14:tracePt t="36942" x="4768850" y="3768725"/>
          <p14:tracePt t="36958" x="4830763" y="3795713"/>
          <p14:tracePt t="36975" x="4840288" y="3803650"/>
          <p14:tracePt t="36992" x="4867275" y="3848100"/>
          <p14:tracePt t="37008" x="4867275" y="3857625"/>
          <p14:tracePt t="37039" x="4867275" y="3875088"/>
          <p14:tracePt t="37049" x="4857750" y="3894138"/>
          <p14:tracePt t="37061" x="4848225" y="3929063"/>
          <p14:tracePt t="37075" x="4840288" y="3938588"/>
          <p14:tracePt t="37092" x="4830763" y="3946525"/>
          <p14:tracePt t="37109" x="4830763" y="3956050"/>
          <p14:tracePt t="37171" x="4857750" y="3956050"/>
          <p14:tracePt t="37182" x="4884738" y="3946525"/>
          <p14:tracePt t="37192" x="4902200" y="3946525"/>
          <p14:tracePt t="37208" x="4929188" y="3929063"/>
          <p14:tracePt t="37225" x="4991100" y="3919538"/>
          <p14:tracePt t="37242" x="5018088" y="3902075"/>
          <p14:tracePt t="37293" x="5010150" y="3902075"/>
          <p14:tracePt t="37303" x="4983163" y="3902075"/>
          <p14:tracePt t="37314" x="4946650" y="3902075"/>
          <p14:tracePt t="37325" x="4938713" y="3902075"/>
          <p14:tracePt t="37364" x="4919663" y="3911600"/>
          <p14:tracePt t="37374" x="4902200" y="3911600"/>
          <p14:tracePt t="37385" x="4902200" y="3919538"/>
          <p14:tracePt t="37720" x="4884738" y="3911600"/>
          <p14:tracePt t="37740" x="4875213" y="3911600"/>
          <p14:tracePt t="39762" x="4857750" y="3911600"/>
          <p14:tracePt t="39772" x="4822825" y="3911600"/>
          <p14:tracePt t="39781" x="4751388" y="3911600"/>
          <p14:tracePt t="39793" x="4679950" y="3911600"/>
          <p14:tracePt t="39809" x="4598988" y="3911600"/>
          <p14:tracePt t="39826" x="4322763" y="3911600"/>
          <p14:tracePt t="39843" x="4089400" y="3911600"/>
          <p14:tracePt t="39860" x="3983038" y="3911600"/>
          <p14:tracePt t="39876" x="3822700" y="3956050"/>
          <p14:tracePt t="39893" x="3776663" y="4037013"/>
          <p14:tracePt t="40170" x="3776663" y="4098925"/>
          <p14:tracePt t="40178" x="3724275" y="4170363"/>
          <p14:tracePt t="40193" x="3616325" y="4322763"/>
          <p14:tracePt t="40209" x="3187700" y="4652963"/>
          <p14:tracePt t="40226" x="2928938" y="4813300"/>
          <p14:tracePt t="40242" x="2455863" y="4965700"/>
          <p14:tracePt t="40259" x="2071688" y="4965700"/>
          <p14:tracePt t="40276" x="1884363" y="4894263"/>
          <p14:tracePt t="40293" x="1625600" y="4732338"/>
          <p14:tracePt t="40310" x="1527175" y="4652963"/>
          <p14:tracePt t="40556" x="1598613" y="4652963"/>
          <p14:tracePt t="40565" x="1724025" y="4652963"/>
          <p14:tracePt t="40576" x="1938338" y="4625975"/>
          <p14:tracePt t="40594" x="2687638" y="4446588"/>
          <p14:tracePt t="40609" x="3197225" y="4411663"/>
          <p14:tracePt t="40626" x="4044950" y="4411663"/>
          <p14:tracePt t="40643" x="4411663" y="4411663"/>
          <p14:tracePt t="40659" x="4965700" y="4411663"/>
          <p14:tracePt t="40676" x="5402263" y="4411663"/>
          <p14:tracePt t="40693" x="5510213" y="4402138"/>
          <p14:tracePt t="40709" x="5626100" y="4357688"/>
          <p14:tracePt t="40949" x="5626100" y="4322763"/>
          <p14:tracePt t="40960" x="5653088" y="4214813"/>
          <p14:tracePt t="40976" x="5688013" y="4133850"/>
          <p14:tracePt t="40993" x="5732463" y="4062413"/>
          <p14:tracePt t="41011" x="5732463" y="4054475"/>
          <p14:tracePt t="41052" x="5705475" y="3919538"/>
          <p14:tracePt t="41062" x="5661025" y="3840163"/>
          <p14:tracePt t="41076" x="5634038" y="3759200"/>
          <p14:tracePt t="41093" x="5616575" y="3625850"/>
          <p14:tracePt t="41109" x="5599113" y="3562350"/>
          <p14:tracePt t="41126" x="5599113" y="3536950"/>
          <p14:tracePt t="41143" x="5581650" y="3527425"/>
          <p14:tracePt t="41224" x="5581650" y="3517900"/>
          <p14:tracePt t="41285" x="5581650" y="3509963"/>
          <p14:tracePt t="41295" x="5608638" y="3482975"/>
          <p14:tracePt t="41310" x="5688013" y="3419475"/>
          <p14:tracePt t="41326" x="5741988" y="3394075"/>
          <p14:tracePt t="41343" x="5786438" y="3375025"/>
          <p14:tracePt t="41360" x="5894388" y="3367088"/>
          <p14:tracePt t="41376" x="5983288" y="3367088"/>
          <p14:tracePt t="41393" x="6037263" y="3367088"/>
          <p14:tracePt t="41410" x="6134100" y="3367088"/>
          <p14:tracePt t="41427" x="6259513" y="3429000"/>
          <p14:tracePt t="41443" x="6323013" y="3509963"/>
          <p14:tracePt t="41459" x="6402388" y="3652838"/>
          <p14:tracePt t="41478" x="6402388" y="3697288"/>
          <p14:tracePt t="41493" x="6402388" y="3724275"/>
          <p14:tracePt t="41509" x="6367463" y="3786188"/>
          <p14:tracePt t="41526" x="6340475" y="3822700"/>
          <p14:tracePt t="41543" x="6259513" y="3884613"/>
          <p14:tracePt t="41560" x="6197600" y="3983038"/>
          <p14:tracePt t="41576" x="6161088" y="4017963"/>
          <p14:tracePt t="41593" x="6108700" y="4089400"/>
          <p14:tracePt t="41610" x="6037263" y="4160838"/>
          <p14:tracePt t="41626" x="6000750" y="4232275"/>
          <p14:tracePt t="42486" x="6081713" y="4116388"/>
          <p14:tracePt t="42496" x="6126163" y="4027488"/>
          <p14:tracePt t="42510" x="6153150" y="3965575"/>
          <p14:tracePt t="42527" x="6161088" y="3929063"/>
          <p14:tracePt t="42560" x="6134100" y="3884613"/>
          <p14:tracePt t="42577" x="6072188" y="3857625"/>
          <p14:tracePt t="42595" x="5929313" y="3848100"/>
          <p14:tracePt t="42610" x="5867400" y="3848100"/>
          <p14:tracePt t="42627" x="5822950" y="3840163"/>
          <p14:tracePt t="42677" x="5813425" y="3848100"/>
          <p14:tracePt t="42687" x="5786438" y="3902075"/>
          <p14:tracePt t="42697" x="5776913" y="3919538"/>
          <p14:tracePt t="42890" x="5715000" y="3965575"/>
          <p14:tracePt t="42900" x="5608638" y="4017963"/>
          <p14:tracePt t="42911" x="5491163" y="4116388"/>
          <p14:tracePt t="42927" x="5411788" y="4197350"/>
          <p14:tracePt t="42943" x="5153025" y="4357688"/>
          <p14:tracePt t="42961" x="4875213" y="4554538"/>
          <p14:tracePt t="42977" x="4776788" y="4643438"/>
          <p14:tracePt t="42993" x="4465638" y="4894263"/>
          <p14:tracePt t="43011" x="4214813" y="5108575"/>
          <p14:tracePt t="43027" x="4133850" y="5205413"/>
          <p14:tracePt t="43043" x="4037013" y="5313363"/>
          <p14:tracePt t="43062" x="4000500" y="5330825"/>
          <p14:tracePt t="43103" x="3990975" y="5330825"/>
          <p14:tracePt t="43114" x="3911600" y="5330825"/>
          <p14:tracePt t="43127" x="3786188" y="5384800"/>
          <p14:tracePt t="43144" x="3687763" y="5402263"/>
          <p14:tracePt t="43160" x="3598863" y="5411788"/>
          <p14:tracePt t="43177" x="3419475" y="5411788"/>
          <p14:tracePt t="43195" x="3348038" y="5411788"/>
          <p14:tracePt t="43210" x="3330575" y="5411788"/>
          <p14:tracePt t="43227" x="3295650" y="5438775"/>
          <p14:tracePt t="43244" x="3251200" y="5456238"/>
          <p14:tracePt t="43469" x="3197225" y="5456238"/>
          <p14:tracePt t="43480" x="3054350" y="5438775"/>
          <p14:tracePt t="43494" x="2768600" y="5375275"/>
          <p14:tracePt t="43510" x="2125663" y="5116513"/>
          <p14:tracePt t="43527" x="1884363" y="4983163"/>
          <p14:tracePt t="43544" x="1670050" y="4732338"/>
          <p14:tracePt t="43561" x="1544638" y="4348163"/>
          <p14:tracePt t="43577" x="1536700" y="4214813"/>
          <p14:tracePt t="43594" x="1536700" y="3956050"/>
          <p14:tracePt t="43611" x="1536700" y="3795713"/>
          <p14:tracePt t="43627" x="1536700" y="3776663"/>
          <p14:tracePt t="43815" x="1581150" y="3705225"/>
          <p14:tracePt t="43825" x="1724025" y="3616325"/>
          <p14:tracePt t="43835" x="1776413" y="3589338"/>
          <p14:tracePt t="43845" x="1803400" y="3571875"/>
          <p14:tracePt t="43860" x="1830388" y="3536950"/>
          <p14:tracePt t="43877" x="1919288" y="3465513"/>
          <p14:tracePt t="44018" x="1919288" y="3500438"/>
          <p14:tracePt t="44028" x="1919288" y="3536950"/>
          <p14:tracePt t="44044" x="1911350" y="3581400"/>
          <p14:tracePt t="44061" x="1874838" y="3679825"/>
          <p14:tracePt t="44079" x="1857375" y="3759200"/>
          <p14:tracePt t="44094" x="1857375" y="3822700"/>
          <p14:tracePt t="44111" x="1857375" y="3902075"/>
          <p14:tracePt t="44129" x="1866900" y="3956050"/>
          <p14:tracePt t="44144" x="1874838" y="4000500"/>
          <p14:tracePt t="44160" x="1874838" y="4062413"/>
          <p14:tracePt t="44177" x="1874838" y="4081463"/>
          <p14:tracePt t="44194" x="1884363" y="4143375"/>
          <p14:tracePt t="44210" x="1901825" y="4187825"/>
          <p14:tracePt t="44227" x="1911350" y="4224338"/>
          <p14:tracePt t="44244" x="1938338" y="4251325"/>
          <p14:tracePt t="44261" x="1938338" y="4313238"/>
          <p14:tracePt t="44277" x="1938338" y="4367213"/>
          <p14:tracePt t="44294" x="1901825" y="4537075"/>
          <p14:tracePt t="44312" x="1830388" y="4732338"/>
          <p14:tracePt t="44327" x="1803400" y="4795838"/>
          <p14:tracePt t="44344" x="1768475" y="4902200"/>
          <p14:tracePt t="44360" x="1768475" y="4938713"/>
          <p14:tracePt t="44377" x="1768475" y="4991100"/>
          <p14:tracePt t="44393" x="1768475" y="5045075"/>
          <p14:tracePt t="44410" x="1795463" y="5081588"/>
          <p14:tracePt t="44427" x="1839913" y="5143500"/>
          <p14:tracePt t="44444" x="1893888" y="5180013"/>
          <p14:tracePt t="44461" x="1901825" y="5187950"/>
          <p14:tracePt t="44477" x="1928813" y="5224463"/>
          <p14:tracePt t="44752" x="1946275" y="5224463"/>
          <p14:tracePt t="44760" x="1965325" y="5224463"/>
          <p14:tracePt t="44778" x="2027238" y="5224463"/>
          <p14:tracePt t="44794" x="2071688" y="5224463"/>
          <p14:tracePt t="44811" x="2152650" y="5224463"/>
          <p14:tracePt t="44827" x="2214563" y="5224463"/>
          <p14:tracePt t="44844" x="2347913" y="5214938"/>
          <p14:tracePt t="44861" x="2446338" y="5214938"/>
          <p14:tracePt t="44877" x="2482850" y="5214938"/>
          <p14:tracePt t="44894" x="2536825" y="5214938"/>
          <p14:tracePt t="44911" x="2608263" y="5214938"/>
          <p14:tracePt t="44928" x="2643188" y="5214938"/>
          <p14:tracePt t="44944" x="2741613" y="5214938"/>
          <p14:tracePt t="44962" x="2840038" y="5214938"/>
          <p14:tracePt t="44977" x="2901950" y="5224463"/>
          <p14:tracePt t="44994" x="3027363" y="5232400"/>
          <p14:tracePt t="45011" x="3054350" y="5259388"/>
          <p14:tracePt t="45028" x="3108325" y="5268913"/>
          <p14:tracePt t="45044" x="3170238" y="5268913"/>
          <p14:tracePt t="45060" x="3224213" y="5276850"/>
          <p14:tracePt t="45077" x="3348038" y="5286375"/>
          <p14:tracePt t="45094" x="3455988" y="5286375"/>
          <p14:tracePt t="45111" x="3509963" y="5286375"/>
          <p14:tracePt t="45127" x="3679825" y="5286375"/>
          <p14:tracePt t="45145" x="3813175" y="5286375"/>
          <p14:tracePt t="45161" x="3857625" y="5286375"/>
          <p14:tracePt t="45177" x="3956050" y="5251450"/>
          <p14:tracePt t="45460" x="4017963" y="5241925"/>
          <p14:tracePt t="45470" x="4089400" y="5232400"/>
          <p14:tracePt t="45480" x="4170363" y="5232400"/>
          <p14:tracePt t="45494" x="4276725" y="5224463"/>
          <p14:tracePt t="45511" x="4419600" y="5224463"/>
          <p14:tracePt t="45528" x="4510088" y="5214938"/>
          <p14:tracePt t="45544" x="4660900" y="5205413"/>
          <p14:tracePt t="45561" x="4803775" y="5197475"/>
          <p14:tracePt t="45577" x="4875213" y="5197475"/>
          <p14:tracePt t="45594" x="4983163" y="5197475"/>
          <p14:tracePt t="45613" x="5062538" y="5197475"/>
          <p14:tracePt t="45627" x="5072063" y="5187950"/>
          <p14:tracePt t="45644" x="5099050" y="5180013"/>
          <p14:tracePt t="45663" x="5126038" y="5170488"/>
          <p14:tracePt t="45677" x="5143500" y="5160963"/>
          <p14:tracePt t="45765" x="5143500" y="5116513"/>
          <p14:tracePt t="45775" x="5170488" y="5045075"/>
          <p14:tracePt t="45785" x="5197475" y="4991100"/>
          <p14:tracePt t="45795" x="5205413" y="4973638"/>
          <p14:tracePt t="45811" x="5205413" y="4956175"/>
          <p14:tracePt t="45828" x="5205413" y="4911725"/>
          <p14:tracePt t="45861" x="5205413" y="4902200"/>
          <p14:tracePt t="45878" x="5116513" y="4813300"/>
          <p14:tracePt t="45894" x="5081588" y="4795838"/>
          <p14:tracePt t="45911" x="5010150" y="4732338"/>
          <p14:tracePt t="45928" x="4973638" y="4697413"/>
          <p14:tracePt t="45944" x="4973638" y="4687888"/>
          <p14:tracePt t="45961" x="4965700" y="4679950"/>
          <p14:tracePt t="46000" x="4965700" y="4670425"/>
          <p14:tracePt t="46011" x="4956175" y="4608513"/>
          <p14:tracePt t="46028" x="4956175" y="4589463"/>
          <p14:tracePt t="46170" x="4973638" y="4589463"/>
          <p14:tracePt t="46181" x="4991100" y="4589463"/>
          <p14:tracePt t="46194" x="5000625" y="4589463"/>
          <p14:tracePt t="46211" x="5018088" y="4616450"/>
          <p14:tracePt t="46228" x="5027613" y="4633913"/>
          <p14:tracePt t="46244" x="5062538" y="4679950"/>
          <p14:tracePt t="46263" x="5099050" y="4714875"/>
          <p14:tracePt t="46278" x="5116513" y="4768850"/>
          <p14:tracePt t="46294" x="5143500" y="4822825"/>
          <p14:tracePt t="46313" x="5160963" y="4848225"/>
          <p14:tracePt t="46328" x="5170488" y="4867275"/>
          <p14:tracePt t="46344" x="5197475" y="4867275"/>
          <p14:tracePt t="46361" x="5205413" y="4867275"/>
          <p14:tracePt t="46377" x="5232400" y="4867275"/>
          <p14:tracePt t="46638" x="5251450" y="4857750"/>
          <p14:tracePt t="46648" x="5268913" y="4848225"/>
          <p14:tracePt t="46661" x="5276850" y="4848225"/>
          <p14:tracePt t="46679" x="5303838" y="4813300"/>
          <p14:tracePt t="46694" x="5322888" y="4795838"/>
          <p14:tracePt t="46711" x="5322888" y="4776788"/>
          <p14:tracePt t="46760" x="5295900" y="4714875"/>
          <p14:tracePt t="46770" x="5286375" y="4670425"/>
          <p14:tracePt t="46781" x="5276850" y="4670425"/>
          <p14:tracePt t="46801" x="5276850" y="4652963"/>
          <p14:tracePt t="46821" x="5259388" y="4633913"/>
          <p14:tracePt t="46832" x="5241925" y="4625975"/>
          <p14:tracePt t="46845" x="5224463" y="4625975"/>
          <p14:tracePt t="47004" x="5214938" y="4633913"/>
          <p14:tracePt t="47014" x="5205413" y="4660900"/>
          <p14:tracePt t="47028" x="5187950" y="4670425"/>
          <p14:tracePt t="47044" x="5170488" y="4697413"/>
          <p14:tracePt t="47116" x="5170488" y="4714875"/>
          <p14:tracePt t="47127" x="5170488" y="4724400"/>
          <p14:tracePt t="47137" x="5170488" y="4732338"/>
          <p14:tracePt t="47146" x="5170488" y="4741863"/>
          <p14:tracePt t="47161" x="5170488" y="4751388"/>
          <p14:tracePt t="47178" x="5197475" y="4795838"/>
          <p14:tracePt t="47194" x="5232400" y="4813300"/>
          <p14:tracePt t="47211" x="5330825" y="4840288"/>
          <p14:tracePt t="47228" x="5473700" y="4884738"/>
          <p14:tracePt t="47244" x="5554663" y="4884738"/>
          <p14:tracePt t="47261" x="5697538" y="4894263"/>
          <p14:tracePt t="47278" x="5776913" y="4894263"/>
          <p14:tracePt t="47295" x="5795963" y="4894263"/>
          <p14:tracePt t="47311" x="5803900" y="4875213"/>
          <p14:tracePt t="47349" x="5803900" y="4867275"/>
          <p14:tracePt t="47431" x="5803900" y="4857750"/>
          <p14:tracePt t="47512" x="5751513" y="4786313"/>
          <p14:tracePt t="47522" x="5688013" y="4759325"/>
          <p14:tracePt t="47532" x="5680075" y="4751388"/>
          <p14:tracePt t="47545" x="5670550" y="4751388"/>
          <p14:tracePt t="47583" x="5670550" y="4741863"/>
          <p14:tracePt t="47593" x="5661025" y="4741863"/>
          <p14:tracePt t="47614" x="5599113" y="4741863"/>
          <p14:tracePt t="47628" x="5518150" y="4751388"/>
          <p14:tracePt t="47644" x="5465763" y="4759325"/>
          <p14:tracePt t="47661" x="5438775" y="4768850"/>
          <p14:tracePt t="47678" x="5384800" y="4803775"/>
          <p14:tracePt t="47694" x="5384800" y="4840288"/>
          <p14:tracePt t="47728" x="5394325" y="4857750"/>
          <p14:tracePt t="47745" x="5483225" y="4857750"/>
          <p14:tracePt t="47761" x="5545138" y="4857750"/>
          <p14:tracePt t="47778" x="5670550" y="4786313"/>
          <p14:tracePt t="47796" x="5724525" y="4741863"/>
          <p14:tracePt t="47812" x="5732463" y="4732338"/>
          <p14:tracePt t="47888" x="5705475" y="4697413"/>
          <p14:tracePt t="47898" x="5616575" y="4670425"/>
          <p14:tracePt t="47911" x="5537200" y="4670425"/>
          <p14:tracePt t="47928" x="5483225" y="4670425"/>
          <p14:tracePt t="47945" x="5473700" y="4687888"/>
          <p14:tracePt t="47961" x="5446713" y="4714875"/>
          <p14:tracePt t="47979" x="5446713" y="4741863"/>
          <p14:tracePt t="48203" x="5456238" y="4732338"/>
          <p14:tracePt t="48213" x="5491163" y="4670425"/>
          <p14:tracePt t="48228" x="5554663" y="4598988"/>
          <p14:tracePt t="48245" x="5670550" y="4357688"/>
          <p14:tracePt t="48262" x="5751513" y="4152900"/>
          <p14:tracePt t="48278" x="5813425" y="3983038"/>
          <p14:tracePt t="48295" x="5813425" y="3938588"/>
          <p14:tracePt t="48312" x="5813425" y="3857625"/>
          <p14:tracePt t="48328" x="5768975" y="3732213"/>
          <p14:tracePt t="48345" x="5616575" y="3473450"/>
          <p14:tracePt t="48361" x="5500688" y="3108325"/>
          <p14:tracePt t="48568" x="5491163" y="3108325"/>
          <p14:tracePt t="48619" x="5483225" y="3108325"/>
          <p14:tracePt t="48629" x="5456238" y="3116263"/>
          <p14:tracePt t="48645" x="5429250" y="3125788"/>
          <p14:tracePt t="48662" x="5402263" y="3152775"/>
          <p14:tracePt t="48681" x="5367338" y="3187700"/>
          <p14:tracePt t="48695" x="5357813" y="3205163"/>
          <p14:tracePt t="48711" x="5340350" y="3241675"/>
          <p14:tracePt t="48728" x="5340350" y="3259138"/>
          <p14:tracePt t="48745" x="5322888" y="3295650"/>
          <p14:tracePt t="48762" x="5313363" y="3303588"/>
          <p14:tracePt t="48778" x="5313363" y="3313113"/>
          <p14:tracePt t="48813" x="5330825" y="3330575"/>
          <p14:tracePt t="48823" x="5348288" y="3348038"/>
          <p14:tracePt t="48833" x="5384800" y="3367088"/>
          <p14:tracePt t="48845" x="5438775" y="3394075"/>
          <p14:tracePt t="48863" x="5510213" y="3394075"/>
          <p14:tracePt t="48879" x="5527675" y="3394075"/>
          <p14:tracePt t="48895" x="5554663" y="3394075"/>
          <p14:tracePt t="48913" x="5589588" y="3357563"/>
          <p14:tracePt t="48928" x="5608638" y="3340100"/>
          <p14:tracePt t="48945" x="5616575" y="3322638"/>
          <p14:tracePt t="49025" x="5616575" y="3313113"/>
          <p14:tracePt t="49036" x="5608638" y="3276600"/>
          <p14:tracePt t="49046" x="5581650" y="3259138"/>
          <p14:tracePt t="49062" x="5572125" y="3259138"/>
          <p14:tracePt t="49086" x="5562600" y="3259138"/>
          <p14:tracePt t="49137" x="5537200" y="3259138"/>
          <p14:tracePt t="49148" x="5518150" y="3259138"/>
          <p14:tracePt t="49162" x="5510213" y="3268663"/>
          <p14:tracePt t="49179" x="5500688" y="3276600"/>
          <p14:tracePt t="49218" x="5500688" y="3286125"/>
          <p14:tracePt t="49229" x="5510213" y="3303588"/>
          <p14:tracePt t="49245" x="5518150" y="3313113"/>
          <p14:tracePt t="49262" x="5599113" y="3357563"/>
          <p14:tracePt t="49279" x="5688013" y="3375025"/>
          <p14:tracePt t="49295" x="5715000" y="3375025"/>
          <p14:tracePt t="49312" x="5768975" y="3375025"/>
          <p14:tracePt t="49330" x="5786438" y="3367088"/>
          <p14:tracePt t="49345" x="5803900" y="3348038"/>
          <p14:tracePt t="49362" x="5830888" y="3322638"/>
          <p14:tracePt t="49379" x="5830888" y="3295650"/>
          <p14:tracePt t="49395" x="5830888" y="3276600"/>
          <p14:tracePt t="49411" x="5830888" y="3232150"/>
          <p14:tracePt t="49429" x="5830888" y="3224213"/>
          <p14:tracePt t="49445" x="5786438" y="3205163"/>
          <p14:tracePt t="49462" x="5741988" y="3187700"/>
          <p14:tracePt t="49478" x="5715000" y="3187700"/>
          <p14:tracePt t="49495" x="5634038" y="3187700"/>
          <p14:tracePt t="49512" x="5510213" y="3187700"/>
          <p14:tracePt t="49529" x="5438775" y="3214688"/>
          <p14:tracePt t="49545" x="5340350" y="3286125"/>
          <p14:tracePt t="49564" x="5286375" y="3330575"/>
          <p14:tracePt t="49579" x="5276850" y="3348038"/>
          <p14:tracePt t="49595" x="5268913" y="3367088"/>
          <p14:tracePt t="49614" x="5276850" y="3402013"/>
          <p14:tracePt t="49629" x="5295900" y="3411538"/>
          <p14:tracePt t="49645" x="5348288" y="3438525"/>
          <p14:tracePt t="49662" x="5384800" y="3438525"/>
          <p14:tracePt t="49679" x="5510213" y="3438525"/>
          <p14:tracePt t="49695" x="5626100" y="3438525"/>
          <p14:tracePt t="49712" x="5680075" y="3419475"/>
          <p14:tracePt t="49728" x="5768975" y="3357563"/>
          <p14:tracePt t="49746" x="5822950" y="3303588"/>
          <p14:tracePt t="49762" x="5840413" y="3286125"/>
          <p14:tracePt t="49779" x="5848350" y="3259138"/>
          <p14:tracePt t="49798" x="5848350" y="3214688"/>
          <p14:tracePt t="49812" x="5848350" y="3187700"/>
          <p14:tracePt t="49878" x="5840413" y="3187700"/>
          <p14:tracePt t="49890" x="5776913" y="3170238"/>
          <p14:tracePt t="49899" x="5751513" y="3170238"/>
          <p14:tracePt t="49912" x="5741988" y="3170238"/>
          <p14:tracePt t="49929" x="5661025" y="3179763"/>
          <p14:tracePt t="49945" x="5608638" y="3205163"/>
          <p14:tracePt t="49962" x="5572125" y="3232150"/>
          <p14:tracePt t="49981" x="5554663" y="3268663"/>
          <p14:tracePt t="49995" x="5554663" y="3276600"/>
          <p14:tracePt t="50012" x="5554663" y="3295650"/>
          <p14:tracePt t="50030" x="5599113" y="3313113"/>
          <p14:tracePt t="50045" x="5634038" y="3330575"/>
          <p14:tracePt t="50062" x="5741988" y="3340100"/>
          <p14:tracePt t="50079" x="5786438" y="3340100"/>
          <p14:tracePt t="50095" x="5911850" y="3295650"/>
          <p14:tracePt t="50112" x="6054725" y="3224213"/>
          <p14:tracePt t="50129" x="6089650" y="3170238"/>
          <p14:tracePt t="50145" x="6108700" y="3133725"/>
          <p14:tracePt t="50194" x="6108700" y="3125788"/>
          <p14:tracePt t="50204" x="6054725" y="3098800"/>
          <p14:tracePt t="50214" x="5956300" y="3081338"/>
          <p14:tracePt t="50229" x="5884863" y="3081338"/>
          <p14:tracePt t="50245" x="5768975" y="3089275"/>
          <p14:tracePt t="50262" x="5697538" y="3108325"/>
          <p14:tracePt t="50279" x="5599113" y="3143250"/>
          <p14:tracePt t="50295" x="5527675" y="3187700"/>
          <p14:tracePt t="50312" x="5510213" y="3205163"/>
          <p14:tracePt t="50329" x="5510213" y="3259138"/>
          <p14:tracePt t="50345" x="5581650" y="3330575"/>
          <p14:tracePt t="50362" x="5643563" y="3367088"/>
          <p14:tracePt t="50379" x="5813425" y="3411538"/>
          <p14:tracePt t="50396" x="5991225" y="3419475"/>
          <p14:tracePt t="50412" x="6081713" y="3419475"/>
          <p14:tracePt t="50429" x="6180138" y="3348038"/>
          <p14:tracePt t="50447" x="6205538" y="3276600"/>
          <p14:tracePt t="50462" x="6205538" y="3259138"/>
          <p14:tracePt t="50479" x="6188075" y="3232150"/>
          <p14:tracePt t="50495" x="6188075" y="3205163"/>
          <p14:tracePt t="50512" x="6116638" y="3187700"/>
          <p14:tracePt t="50529" x="6000750" y="3187700"/>
          <p14:tracePt t="50545" x="5938838" y="3187700"/>
          <p14:tracePt t="50562" x="5751513" y="3232150"/>
          <p14:tracePt t="50579" x="5581650" y="3303588"/>
          <p14:tracePt t="50596" x="5518150" y="3340100"/>
          <p14:tracePt t="50612" x="5411788" y="3419475"/>
          <p14:tracePt t="50630" x="5340350" y="3482975"/>
          <p14:tracePt t="50645" x="5322888" y="3490913"/>
          <p14:tracePt t="50691" x="5322888" y="3500438"/>
          <p14:tracePt t="50712" x="5340350" y="3517900"/>
          <p14:tracePt t="50721" x="5357813" y="3517900"/>
          <p14:tracePt t="50732" x="5384800" y="3517900"/>
          <p14:tracePt t="50745" x="5429250" y="3517900"/>
          <p14:tracePt t="53575" x="5491163" y="3517900"/>
          <p14:tracePt t="53586" x="5554663" y="3517900"/>
          <p14:tracePt t="53596" x="5599113" y="3517900"/>
          <p14:tracePt t="53613" x="5634038" y="3517900"/>
          <p14:tracePt t="53630" x="5715000" y="3517900"/>
          <p14:tracePt t="53647" x="5840413" y="3517900"/>
          <p14:tracePt t="53663" x="5911850" y="3562350"/>
          <p14:tracePt t="53680" x="5956300" y="3589338"/>
          <p14:tracePt t="53697" x="6000750" y="3608388"/>
          <p14:tracePt t="53729" x="6010275" y="3608388"/>
          <p14:tracePt t="53799" x="6010275" y="3616325"/>
          <p14:tracePt t="53809" x="5991225" y="3625850"/>
          <p14:tracePt t="53820" x="5991225" y="3633788"/>
          <p14:tracePt t="53830" x="5973763" y="3633788"/>
          <p14:tracePt t="53942" x="5983288" y="3633788"/>
          <p14:tracePt t="53952" x="5991225" y="3633788"/>
          <p14:tracePt t="53963" x="6027738" y="3616325"/>
          <p14:tracePt t="53981" x="6161088" y="3598863"/>
          <p14:tracePt t="53996" x="6215063" y="3598863"/>
          <p14:tracePt t="54013" x="6269038" y="3598863"/>
          <p14:tracePt t="54030" x="6286500" y="3598863"/>
          <p14:tracePt t="54046" x="6313488" y="3608388"/>
          <p14:tracePt t="54063" x="6357938" y="3643313"/>
          <p14:tracePt t="54080" x="6375400" y="3670300"/>
          <p14:tracePt t="54096" x="6384925" y="3697288"/>
          <p14:tracePt t="54114" x="6375400" y="3724275"/>
          <p14:tracePt t="54347" x="6357938" y="3724275"/>
          <p14:tracePt t="54358" x="6340475" y="3732213"/>
          <p14:tracePt t="54368" x="6323013" y="3732213"/>
          <p14:tracePt t="54380" x="6303963" y="3732213"/>
          <p14:tracePt t="54397" x="6276975" y="3732213"/>
          <p14:tracePt t="54413" x="6251575" y="3732213"/>
          <p14:tracePt t="54430" x="6242050" y="3732213"/>
          <p14:tracePt t="54446" x="6224588" y="3732213"/>
          <p14:tracePt t="54463" x="6205538" y="3732213"/>
          <p14:tracePt t="54602" x="6215063" y="3732213"/>
          <p14:tracePt t="54632" x="6224588" y="3732213"/>
          <p14:tracePt t="54652" x="6232525" y="3732213"/>
          <p14:tracePt t="54673" x="6251575" y="3732213"/>
          <p14:tracePt t="54683" x="6259513" y="3732213"/>
          <p14:tracePt t="54697" x="6269038" y="3732213"/>
          <p14:tracePt t="54713" x="6303963" y="3732213"/>
          <p14:tracePt t="54747" x="6313488" y="3732213"/>
          <p14:tracePt t="54815" x="6313488" y="3741738"/>
          <p14:tracePt t="55109" x="6323013" y="3741738"/>
          <p14:tracePt t="55120" x="6330950" y="3751263"/>
          <p14:tracePt t="55353" x="6340475" y="3751263"/>
          <p14:tracePt t="58258" x="6394450" y="3751263"/>
          <p14:tracePt t="58268" x="6500813" y="3741738"/>
          <p14:tracePt t="58281" x="6626225" y="3732213"/>
          <p14:tracePt t="58298" x="7000875" y="3732213"/>
          <p14:tracePt t="58315" x="7242175" y="3776663"/>
          <p14:tracePt t="58331" x="7643813" y="3857625"/>
          <p14:tracePt t="58349" x="7939088" y="3875088"/>
          <p14:tracePt t="58364" x="8054975" y="3875088"/>
          <p14:tracePt t="58381" x="8286750" y="3875088"/>
          <p14:tracePt t="58397" x="8367713" y="3875088"/>
          <p14:tracePt t="58414" x="8483600" y="3875088"/>
          <p14:tracePt t="58431" x="8510588" y="3875088"/>
          <p14:tracePt t="58447" x="8518525" y="3875088"/>
          <p14:tracePt t="58464" x="8518525" y="3884613"/>
          <p14:tracePt t="58502" x="8518525" y="3894138"/>
          <p14:tracePt t="58512" x="8501063" y="3938588"/>
          <p14:tracePt t="58521" x="8491538" y="3965575"/>
          <p14:tracePt t="58533" x="8466138" y="4000500"/>
          <p14:tracePt t="58547" x="8429625" y="4062413"/>
          <p14:tracePt t="58565" x="8323263" y="4205288"/>
          <p14:tracePt t="58582" x="8188325" y="4340225"/>
          <p14:tracePt t="58598" x="8116888" y="4384675"/>
          <p14:tracePt t="58614" x="7974013" y="4465638"/>
          <p14:tracePt t="58631" x="7902575" y="4510088"/>
          <p14:tracePt t="58648" x="7823200" y="4518025"/>
          <p14:tracePt t="58664" x="7724775" y="4518025"/>
          <p14:tracePt t="58681" x="7670800" y="4518025"/>
          <p14:tracePt t="58697" x="7589838" y="4483100"/>
          <p14:tracePt t="58715" x="7510463" y="4473575"/>
          <p14:tracePt t="58731" x="7456488" y="4473575"/>
          <p14:tracePt t="58748" x="7375525" y="4456113"/>
          <p14:tracePt t="58766" x="7313613" y="4429125"/>
          <p14:tracePt t="58781" x="7269163" y="4411663"/>
          <p14:tracePt t="58797" x="7224713" y="4394200"/>
          <p14:tracePt t="58815" x="7170738" y="4375150"/>
          <p14:tracePt t="58831" x="7134225" y="4357688"/>
          <p14:tracePt t="58848" x="7081838" y="4357688"/>
          <p14:tracePt t="58865" x="7054850" y="4357688"/>
          <p14:tracePt t="58881" x="7010400" y="4357688"/>
          <p14:tracePt t="58898" x="6965950" y="4357688"/>
          <p14:tracePt t="58914" x="6956425" y="4357688"/>
          <p14:tracePt t="58931" x="6938963" y="4330700"/>
          <p14:tracePt t="58949" x="6929438" y="4286250"/>
          <p14:tracePt t="58964" x="6929438" y="4251325"/>
          <p14:tracePt t="58981" x="6929438" y="4187825"/>
          <p14:tracePt t="59000" x="6929438" y="4081463"/>
          <p14:tracePt t="59014" x="6938963" y="3973513"/>
          <p14:tracePt t="59031" x="7000875" y="3776663"/>
          <p14:tracePt t="59047" x="7045325" y="3581400"/>
          <p14:tracePt t="59065" x="7153275" y="3330575"/>
          <p14:tracePt t="59081" x="7224713" y="3187700"/>
          <p14:tracePt t="59098" x="7251700" y="3160713"/>
          <p14:tracePt t="59114" x="7348538" y="3081338"/>
          <p14:tracePt t="59132" x="7466013" y="3071813"/>
          <p14:tracePt t="59148" x="7545388" y="3071813"/>
          <p14:tracePt t="59165" x="7813675" y="3044825"/>
          <p14:tracePt t="59182" x="8126413" y="3000375"/>
          <p14:tracePt t="59198" x="8375650" y="2955925"/>
          <p14:tracePt t="59214" x="8697913" y="2867025"/>
          <p14:tracePt t="59232" x="8885238" y="2867025"/>
          <p14:tracePt t="59248" x="8912225" y="2867025"/>
          <p14:tracePt t="59264" x="8920163" y="2901950"/>
          <p14:tracePt t="59281" x="8920163" y="2946400"/>
          <p14:tracePt t="59298" x="8867775" y="3098800"/>
          <p14:tracePt t="59315" x="8786813" y="3251200"/>
          <p14:tracePt t="59331" x="8759825" y="3313113"/>
          <p14:tracePt t="59348" x="8705850" y="3490913"/>
          <p14:tracePt t="59365" x="8653463" y="3652838"/>
          <p14:tracePt t="59381" x="8626475" y="3759200"/>
          <p14:tracePt t="59398" x="8599488" y="3973513"/>
          <p14:tracePt t="59417" x="8589963" y="4089400"/>
          <p14:tracePt t="59431" x="8589963" y="4179888"/>
          <p14:tracePt t="59448" x="8589963" y="4286250"/>
          <p14:tracePt t="59464" x="8589963" y="4322763"/>
          <p14:tracePt t="59481" x="8589963" y="4348163"/>
          <p14:tracePt t="59517" x="8582025" y="4348163"/>
          <p14:tracePt t="59531" x="8562975" y="4384675"/>
          <p14:tracePt t="59548" x="8501063" y="4419600"/>
          <p14:tracePt t="59565" x="8429625" y="4446588"/>
          <p14:tracePt t="59581" x="8242300" y="4518025"/>
          <p14:tracePt t="59598" x="8045450" y="4598988"/>
          <p14:tracePt t="59614" x="7956550" y="4625975"/>
          <p14:tracePt t="59631" x="7796213" y="4679950"/>
          <p14:tracePt t="59650" x="7626350" y="4768850"/>
          <p14:tracePt t="59664" x="7527925" y="4813300"/>
          <p14:tracePt t="59682" x="7385050" y="4884738"/>
          <p14:tracePt t="59698" x="7358063" y="4894263"/>
          <p14:tracePt t="59714" x="7323138" y="4894263"/>
          <p14:tracePt t="59731" x="7286625" y="4894263"/>
          <p14:tracePt t="59748" x="7251700" y="4894263"/>
          <p14:tracePt t="59765" x="7161213" y="4848225"/>
          <p14:tracePt t="59781" x="7037388" y="4813300"/>
          <p14:tracePt t="59798" x="6991350" y="4803775"/>
          <p14:tracePt t="59815" x="6956425" y="4776788"/>
          <p14:tracePt t="59832" x="6929438" y="4732338"/>
          <p14:tracePt t="59848" x="6929438" y="4714875"/>
          <p14:tracePt t="59865" x="6902450" y="4633913"/>
          <p14:tracePt t="59882" x="6894513" y="4510088"/>
          <p14:tracePt t="59898" x="6894513" y="4429125"/>
          <p14:tracePt t="59914" x="6894513" y="4259263"/>
          <p14:tracePt t="59932" x="6902450" y="4224338"/>
          <p14:tracePt t="59948" x="6911975" y="4170363"/>
          <p14:tracePt t="59981" x="6911975" y="4160838"/>
          <p14:tracePt t="59998" x="7045325" y="4027488"/>
          <p14:tracePt t="60015" x="7197725" y="3946525"/>
          <p14:tracePt t="60031" x="7313613" y="3902075"/>
          <p14:tracePt t="60048" x="7527925" y="3822700"/>
          <p14:tracePt t="60067" x="7545388" y="3822700"/>
          <p14:tracePt t="60107" x="7545388" y="3840163"/>
          <p14:tracePt t="60117" x="7527925" y="3938588"/>
          <p14:tracePt t="60131" x="7510463" y="4010025"/>
          <p14:tracePt t="65541" x="7304088" y="3822700"/>
          <p14:tracePt t="65550" x="7205663" y="3714750"/>
          <p14:tracePt t="65566" x="7010400" y="3536950"/>
          <p14:tracePt t="65583" x="6303963" y="3357563"/>
          <p14:tracePt t="65600" x="5259388" y="3303588"/>
          <p14:tracePt t="65616" x="4608513" y="3303588"/>
          <p14:tracePt t="65633" x="3402013" y="3340100"/>
          <p14:tracePt t="65649" x="2830513" y="3394075"/>
          <p14:tracePt t="65666" x="2000250" y="3419475"/>
          <p14:tracePt t="65683" x="1616075" y="3419475"/>
          <p14:tracePt t="65699" x="1490663" y="3419475"/>
          <p14:tracePt t="65716" x="1322388" y="3394075"/>
          <p14:tracePt t="65733" x="1196975" y="3367088"/>
          <p14:tracePt t="65749" x="1160463" y="3357563"/>
          <p14:tracePt t="65804" x="1071563" y="3402013"/>
          <p14:tracePt t="65815" x="911225" y="3473450"/>
          <p14:tracePt t="65826" x="822325" y="3554413"/>
          <p14:tracePt t="65835" x="776288" y="3589338"/>
          <p14:tracePt t="65849" x="750888" y="3608388"/>
          <p14:tracePt t="65947" x="750888" y="3625850"/>
          <p14:tracePt t="65957" x="768350" y="3625850"/>
          <p14:tracePt t="65967" x="785813" y="3633788"/>
          <p14:tracePt t="65983" x="830263" y="3633788"/>
          <p14:tracePt t="66000" x="1071563" y="3625850"/>
          <p14:tracePt t="66017" x="1660525" y="3438525"/>
          <p14:tracePt t="66033" x="2044700" y="3375025"/>
          <p14:tracePt t="66049" x="2911475" y="3268663"/>
          <p14:tracePt t="66069" x="3795713" y="3205163"/>
          <p14:tracePt t="66083" x="4205288" y="3205163"/>
          <p14:tracePt t="66099" x="4938713" y="3205163"/>
          <p14:tracePt t="66116" x="5259388" y="3241675"/>
          <p14:tracePt t="66133" x="5626100" y="3357563"/>
          <p14:tracePt t="66150" x="5983288" y="3500438"/>
          <p14:tracePt t="66166" x="6108700" y="3571875"/>
          <p14:tracePt t="66183" x="6313488" y="3643313"/>
          <p14:tracePt t="66200" x="6402388" y="3687763"/>
          <p14:tracePt t="66217" x="6411913" y="3714750"/>
          <p14:tracePt t="66233" x="6429375" y="3751263"/>
          <p14:tracePt t="66251" x="6429375" y="3768725"/>
          <p14:tracePt t="66266" x="6438900" y="3786188"/>
          <p14:tracePt t="66283" x="6465888" y="3822700"/>
          <p14:tracePt t="66300" x="6491288" y="3867150"/>
          <p14:tracePt t="66316" x="6500813" y="3894138"/>
          <p14:tracePt t="66383" x="6510338" y="3894138"/>
          <p14:tracePt t="66393" x="6527800" y="3894138"/>
          <p14:tracePt t="66404" x="6616700" y="3875088"/>
          <p14:tracePt t="66416" x="6742113" y="3867150"/>
          <p14:tracePt t="66434" x="6946900" y="3848100"/>
          <p14:tracePt t="66449" x="7072313" y="3840163"/>
          <p14:tracePt t="66466" x="7259638" y="3830638"/>
          <p14:tracePt t="66485" x="7313613" y="3830638"/>
          <p14:tracePt t="66499" x="7313613" y="3822700"/>
          <p14:tracePt t="66556" x="7313613" y="3813175"/>
          <p14:tracePt t="66769" x="7304088" y="3813175"/>
          <p14:tracePt t="79859" x="7296150" y="3803650"/>
          <p14:tracePt t="79869" x="7277100" y="3795713"/>
          <p14:tracePt t="79880" x="7242175" y="3786188"/>
          <p14:tracePt t="79892" x="7197725" y="3786188"/>
          <p14:tracePt t="79903" x="7153275" y="3786188"/>
          <p14:tracePt t="79920" x="7089775" y="3776663"/>
          <p14:tracePt t="79937" x="7045325" y="3776663"/>
          <p14:tracePt t="79953" x="6946900" y="3768725"/>
          <p14:tracePt t="79972" x="6804025" y="3759200"/>
          <p14:tracePt t="79986" x="6680200" y="3759200"/>
          <p14:tracePt t="80003" x="6429375" y="3786188"/>
          <p14:tracePt t="80019" x="6330950" y="3803650"/>
          <p14:tracePt t="80037" x="6242050" y="3848100"/>
          <p14:tracePt t="85965" x="6251575" y="3848100"/>
          <p14:tracePt t="85975" x="6259513" y="3848100"/>
          <p14:tracePt t="85988" x="6286500" y="3848100"/>
          <p14:tracePt t="86005" x="6384925" y="3848100"/>
          <p14:tracePt t="86022" x="6500813" y="3848100"/>
          <p14:tracePt t="122536" x="6500813" y="3857625"/>
          <p14:tracePt t="122607" x="6510338" y="3857625"/>
          <p14:tracePt t="122618" x="6518275" y="3857625"/>
          <p14:tracePt t="122631" x="6537325" y="3857625"/>
          <p14:tracePt t="122648" x="6554788" y="3848100"/>
          <p14:tracePt t="122665" x="6562725" y="3848100"/>
          <p14:tracePt t="122681" x="6581775" y="3848100"/>
          <p14:tracePt t="122698" x="6589713" y="3848100"/>
          <p14:tracePt t="122731" x="6616700" y="3848100"/>
          <p14:tracePt t="122749" x="6653213" y="3857625"/>
          <p14:tracePt t="122765" x="6670675" y="3867150"/>
          <p14:tracePt t="122800" x="6680200" y="3875088"/>
          <p14:tracePt t="122814" x="6680200" y="3902075"/>
          <p14:tracePt t="122831" x="6688138" y="3946525"/>
          <p14:tracePt t="123115" x="6724650" y="3946525"/>
          <p14:tracePt t="123125" x="6759575" y="3946525"/>
          <p14:tracePt t="123137" x="6823075" y="3946525"/>
          <p14:tracePt t="123148" x="6894513" y="3946525"/>
          <p14:tracePt t="123165" x="6991350" y="3946525"/>
          <p14:tracePt t="123181" x="7010400" y="3929063"/>
          <p14:tracePt t="123198" x="7045325" y="3902075"/>
          <p14:tracePt t="123214" x="7054850" y="3894138"/>
          <p14:tracePt t="123231" x="7062788" y="3884613"/>
          <p14:tracePt t="123248" x="7062788" y="3875088"/>
          <p14:tracePt t="123268" x="7054850" y="3867150"/>
          <p14:tracePt t="123281" x="7027863" y="3857625"/>
          <p14:tracePt t="123298" x="6965950" y="3822700"/>
          <p14:tracePt t="123314" x="6919913" y="3786188"/>
          <p14:tracePt t="123331" x="6804025" y="3714750"/>
          <p14:tracePt t="123349" x="6697663" y="3697288"/>
          <p14:tracePt t="123364" x="6626225" y="3697288"/>
          <p14:tracePt t="123381" x="6483350" y="3697288"/>
          <p14:tracePt t="123399" x="6357938" y="3714750"/>
          <p14:tracePt t="123414" x="6323013" y="3741738"/>
          <p14:tracePt t="123431" x="6286500" y="3751263"/>
          <p14:tracePt t="123448" x="6269038" y="3776663"/>
          <p14:tracePt t="123464" x="6251575" y="3786188"/>
          <p14:tracePt t="123482" x="6251575" y="3795713"/>
          <p14:tracePt t="123512" x="6251575" y="3803650"/>
          <p14:tracePt t="123523" x="6259513" y="3813175"/>
          <p14:tracePt t="123533" x="6269038" y="3822700"/>
          <p14:tracePt t="123548" x="6276975" y="3822700"/>
          <p14:tracePt t="123564" x="6303963" y="3822700"/>
          <p14:tracePt t="123583" x="6330950" y="3830638"/>
          <p14:tracePt t="123598" x="6348413" y="3830638"/>
          <p14:tracePt t="123615" x="6402388" y="3830638"/>
          <p14:tracePt t="123632" x="6429375" y="3830638"/>
          <p14:tracePt t="123648" x="6473825" y="3830638"/>
          <p14:tracePt t="123664" x="6510338" y="3803650"/>
          <p14:tracePt t="123682" x="6510338" y="3776663"/>
          <p14:tracePt t="123698" x="6527800" y="3759200"/>
          <p14:tracePt t="123746" x="6527800" y="3751263"/>
          <p14:tracePt t="123766" x="6518275" y="3741738"/>
          <p14:tracePt t="123776" x="6500813" y="3741738"/>
          <p14:tracePt t="123786" x="6491288" y="3741738"/>
          <p14:tracePt t="123798" x="6473825" y="3741738"/>
          <p14:tracePt t="123817" x="6429375" y="3741738"/>
          <p14:tracePt t="123831" x="6411913" y="3741738"/>
          <p14:tracePt t="123877" x="6402388" y="3741738"/>
          <p14:tracePt t="124142" x="6411913" y="3741738"/>
          <p14:tracePt t="124152" x="6419850" y="3741738"/>
          <p14:tracePt t="124165" x="6429375" y="3741738"/>
          <p14:tracePt t="124182" x="6456363" y="3741738"/>
          <p14:tracePt t="124198" x="6465888" y="3741738"/>
          <p14:tracePt t="124215" x="6510338" y="3741738"/>
          <p14:tracePt t="124233" x="6608763" y="3759200"/>
          <p14:tracePt t="124248" x="6680200" y="3786188"/>
          <p14:tracePt t="124265" x="6831013" y="3830638"/>
          <p14:tracePt t="124282" x="6973888" y="3857625"/>
          <p14:tracePt t="124298" x="7010400" y="3857625"/>
          <p14:tracePt t="124315" x="7045325" y="3795713"/>
          <p14:tracePt t="124711" x="7045325" y="3768725"/>
          <p14:tracePt t="124721" x="7037388" y="3741738"/>
          <p14:tracePt t="124732" x="7018338" y="3714750"/>
          <p14:tracePt t="124749" x="7000875" y="3687763"/>
          <p14:tracePt t="124765" x="6929438" y="3571875"/>
          <p14:tracePt t="124782" x="6884988" y="3455988"/>
          <p14:tracePt t="124798" x="6867525" y="3419475"/>
          <p14:tracePt t="124815" x="6867525" y="3411538"/>
          <p14:tracePt t="124884" x="6875463" y="3411538"/>
          <p14:tracePt t="124893" x="6902450" y="3411538"/>
          <p14:tracePt t="124904" x="6938963" y="3411538"/>
          <p14:tracePt t="124916" x="6973888" y="3411538"/>
          <p14:tracePt t="124935" x="7099300" y="3438525"/>
          <p14:tracePt t="124948" x="7170738" y="3446463"/>
          <p14:tracePt t="124965" x="7331075" y="3446463"/>
          <p14:tracePt t="124982" x="7419975" y="3438525"/>
          <p14:tracePt t="124998" x="7608888" y="3357563"/>
          <p14:tracePt t="125015" x="7831138" y="3295650"/>
          <p14:tracePt t="125032" x="7947025" y="3276600"/>
          <p14:tracePt t="125036" x="8027988" y="3268663"/>
          <p14:tracePt t="125048" x="8108950" y="3268663"/>
          <p14:tracePt t="125066" x="8232775" y="3268663"/>
          <p14:tracePt t="125082" x="8259763" y="3268663"/>
          <p14:tracePt t="125098" x="8286750" y="3268663"/>
          <p14:tracePt t="125148" x="8286750" y="3322638"/>
          <p14:tracePt t="125158" x="8286750" y="3348038"/>
          <p14:tracePt t="125168" x="8286750" y="3375025"/>
          <p14:tracePt t="125182" x="8286750" y="3419475"/>
          <p14:tracePt t="125198" x="8296275" y="3536950"/>
          <p14:tracePt t="125215" x="8296275" y="3589338"/>
          <p14:tracePt t="125232" x="8331200" y="3848100"/>
          <p14:tracePt t="125249" x="8358188" y="4125913"/>
          <p14:tracePt t="125554" x="8358188" y="4143375"/>
          <p14:tracePt t="125565" x="8358188" y="4152900"/>
          <p14:tracePt t="125575" x="8340725" y="4179888"/>
          <p14:tracePt t="125585" x="8313738" y="4232275"/>
          <p14:tracePt t="125598" x="8286750" y="4286250"/>
          <p14:tracePt t="125615" x="8180388" y="4384675"/>
          <p14:tracePt t="125632" x="8143875" y="4411663"/>
          <p14:tracePt t="125649" x="8062913" y="4473575"/>
          <p14:tracePt t="125665" x="8018463" y="4545013"/>
          <p14:tracePt t="125682" x="8010525" y="4562475"/>
          <p14:tracePt t="125698" x="7991475" y="4589463"/>
          <p14:tracePt t="125758" x="7983538" y="4589463"/>
          <p14:tracePt t="125768" x="7966075" y="4589463"/>
          <p14:tracePt t="125782" x="7939088" y="4598988"/>
          <p14:tracePt t="125798" x="7823200" y="4625975"/>
          <p14:tracePt t="125815" x="7732713" y="4643438"/>
          <p14:tracePt t="125832" x="7554913" y="4670425"/>
          <p14:tracePt t="125848" x="7375525" y="4705350"/>
          <p14:tracePt t="125865" x="7304088" y="4705350"/>
          <p14:tracePt t="125882" x="6991350" y="4652963"/>
          <p14:tracePt t="125899" x="6670675" y="4491038"/>
          <p14:tracePt t="125915" x="6554788" y="4438650"/>
          <p14:tracePt t="125932" x="6402388" y="4322763"/>
          <p14:tracePt t="125949" x="6323013" y="4143375"/>
          <p14:tracePt t="125965" x="6303963" y="4098925"/>
          <p14:tracePt t="125982" x="6296025" y="4017963"/>
          <p14:tracePt t="125998" x="6296025" y="3983038"/>
          <p14:tracePt t="126015" x="6375400" y="3867150"/>
          <p14:tracePt t="126032" x="6545263" y="3643313"/>
          <p14:tracePt t="126048" x="6616700" y="3581400"/>
          <p14:tracePt t="126065" x="6769100" y="3517900"/>
          <p14:tracePt t="126082" x="6911975" y="3527425"/>
          <p14:tracePt t="126098" x="6991350" y="3571875"/>
          <p14:tracePt t="126115" x="7081838" y="3633788"/>
          <p14:tracePt t="126418" x="7143750" y="3633788"/>
          <p14:tracePt t="126429" x="7224713" y="3633788"/>
          <p14:tracePt t="126438" x="7296150" y="3633788"/>
          <p14:tracePt t="126449" x="7367588" y="3625850"/>
          <p14:tracePt t="126465" x="7429500" y="3616325"/>
          <p14:tracePt t="126482" x="7537450" y="3581400"/>
          <p14:tracePt t="126499" x="7581900" y="3544888"/>
          <p14:tracePt t="126515" x="7599363" y="3536950"/>
          <p14:tracePt t="126532" x="7608888" y="3509963"/>
          <p14:tracePt t="126581" x="7589838" y="3490913"/>
          <p14:tracePt t="126591" x="7527925" y="3446463"/>
          <p14:tracePt t="126601" x="7466013" y="3429000"/>
          <p14:tracePt t="126615" x="7429500" y="3419475"/>
          <p14:tracePt t="126632" x="7367588" y="3394075"/>
          <p14:tracePt t="126649" x="7340600" y="3384550"/>
          <p14:tracePt t="126665" x="7313613" y="3357563"/>
          <p14:tracePt t="126682" x="7269163" y="3313113"/>
          <p14:tracePt t="126699" x="7251700" y="3259138"/>
          <p14:tracePt t="126716" x="7242175" y="3224213"/>
          <p14:tracePt t="126749" x="7242175" y="3214688"/>
          <p14:tracePt t="126765" x="7286625" y="3152775"/>
          <p14:tracePt t="126783" x="7323138" y="3089275"/>
          <p14:tracePt t="126799" x="7348538" y="3044825"/>
          <p14:tracePt t="126815" x="7394575" y="2990850"/>
          <p14:tracePt t="126833" x="7402513" y="2973388"/>
          <p14:tracePt t="126855" x="7402513" y="2965450"/>
          <p14:tracePt t="127038" x="7402513" y="2982913"/>
          <p14:tracePt t="127057" x="7402513" y="3000375"/>
          <p14:tracePt t="127068" x="7402513" y="3009900"/>
          <p14:tracePt t="127261" x="7402513" y="3000375"/>
          <p14:tracePt t="127312" x="7412038" y="3000375"/>
          <p14:tracePt t="127322" x="7412038" y="2990850"/>
          <p14:tracePt t="127332" x="7419975" y="2990850"/>
          <p14:tracePt t="127372" x="7419975" y="2982913"/>
          <p14:tracePt t="127454" x="7412038" y="2982913"/>
          <p14:tracePt t="127464" x="7402513" y="2982913"/>
          <p14:tracePt t="127483" x="7394575" y="2982913"/>
          <p14:tracePt t="127535" x="7375525" y="2982913"/>
          <p14:tracePt t="127545" x="7340600" y="2973388"/>
          <p14:tracePt t="127556" x="7323138" y="2973388"/>
          <p14:tracePt t="127566" x="7313613" y="2973388"/>
          <p14:tracePt t="127582" x="7296150" y="2973388"/>
          <p14:tracePt t="127599" x="7286625" y="2973388"/>
          <p14:tracePt t="127647" x="7304088" y="2965450"/>
          <p14:tracePt t="127657" x="7358063" y="2946400"/>
          <p14:tracePt t="127668" x="7412038" y="2938463"/>
          <p14:tracePt t="127682" x="7483475" y="2928938"/>
          <p14:tracePt t="127699" x="7688263" y="2911475"/>
          <p14:tracePt t="127716" x="7804150" y="2911475"/>
          <p14:tracePt t="127732" x="7885113" y="2911475"/>
          <p14:tracePt t="127819" x="7840663" y="2911475"/>
          <p14:tracePt t="127830" x="7777163" y="2911475"/>
          <p14:tracePt t="127841" x="7742238" y="2911475"/>
          <p14:tracePt t="127851" x="7724775" y="2911475"/>
          <p14:tracePt t="127866" x="7697788" y="2911475"/>
          <p14:tracePt t="127882" x="7643813" y="2911475"/>
          <p14:tracePt t="127900" x="7599363" y="2919413"/>
          <p14:tracePt t="127916" x="7589838" y="2919413"/>
          <p14:tracePt t="127933" x="7581900" y="2928938"/>
          <p14:tracePt t="128044" x="7589838" y="2928938"/>
          <p14:tracePt t="128053" x="7616825" y="2928938"/>
          <p14:tracePt t="128066" x="7634288" y="2928938"/>
          <p14:tracePt t="128084" x="7688263" y="2928938"/>
          <p14:tracePt t="128099" x="7724775" y="2928938"/>
          <p14:tracePt t="128116" x="7786688" y="2928938"/>
          <p14:tracePt t="128133" x="7796213" y="2928938"/>
          <p14:tracePt t="128174" x="7786688" y="2928938"/>
          <p14:tracePt t="128185" x="7697788" y="2946400"/>
          <p14:tracePt t="128199" x="7510463" y="3000375"/>
          <p14:tracePt t="128216" x="7072313" y="3125788"/>
          <p14:tracePt t="128232" x="6946900" y="3143250"/>
          <p14:tracePt t="128249" x="6786563" y="3205163"/>
          <p14:tracePt t="128266" x="6724650" y="3205163"/>
          <p14:tracePt t="128339" x="6724650" y="3197225"/>
          <p14:tracePt t="128348" x="6777038" y="3170238"/>
          <p14:tracePt t="128366" x="6840538" y="3143250"/>
          <p14:tracePt t="128383" x="6973888" y="3125788"/>
          <p14:tracePt t="128399" x="7054850" y="3108325"/>
          <p14:tracePt t="128416" x="7062788" y="3108325"/>
          <p14:tracePt t="128490" x="7045325" y="3108325"/>
          <p14:tracePt t="128500" x="7010400" y="3108325"/>
          <p14:tracePt t="128516" x="6973888" y="3125788"/>
          <p14:tracePt t="129648" x="7010400" y="3133725"/>
          <p14:tracePt t="129659" x="7072313" y="3143250"/>
          <p14:tracePt t="129669" x="7143750" y="3152775"/>
          <p14:tracePt t="129683" x="7205663" y="3152775"/>
          <p14:tracePt t="129699" x="7348538" y="3152775"/>
          <p14:tracePt t="129716" x="7456488" y="3170238"/>
          <p14:tracePt t="129733" x="7589838" y="3187700"/>
          <p14:tracePt t="136194" x="7562850" y="3187700"/>
          <p14:tracePt t="136204" x="7500938" y="3205163"/>
          <p14:tracePt t="136218" x="7419975" y="3295650"/>
          <p14:tracePt t="136235" x="7180263" y="3473450"/>
          <p14:tracePt t="136251" x="7037388" y="3554413"/>
          <p14:tracePt t="136268" x="6848475" y="3670300"/>
          <p14:tracePt t="136285" x="6732588" y="3822700"/>
          <p14:tracePt t="136301" x="6705600" y="3894138"/>
          <p14:tracePt t="136318" x="6670675" y="3956050"/>
          <p14:tracePt t="136337" x="6670675" y="3990975"/>
          <p14:tracePt t="136601" x="6724650" y="4000500"/>
          <p14:tracePt t="136611" x="6796088" y="4000500"/>
          <p14:tracePt t="136621" x="6902450" y="4000500"/>
          <p14:tracePt t="136635" x="7027863" y="3990975"/>
          <p14:tracePt t="136651" x="7323138" y="3956050"/>
          <p14:tracePt t="136668" x="7473950" y="3956050"/>
          <p14:tracePt t="136685" x="7616825" y="3965575"/>
          <p14:tracePt t="136702" x="7643813" y="3965575"/>
          <p14:tracePt t="136735" x="7626350" y="4027488"/>
          <p14:tracePt t="136752" x="7518400" y="4098925"/>
          <p14:tracePt t="136768" x="7439025" y="4170363"/>
          <p14:tracePt t="136785" x="7215188" y="4276725"/>
          <p14:tracePt t="136802" x="7116763" y="4340225"/>
          <p14:tracePt t="136818" x="6894513" y="4438650"/>
          <p14:tracePt t="136835" x="6688138" y="4483100"/>
          <p14:tracePt t="136851" x="6589713" y="4518025"/>
          <p14:tracePt t="137170" x="6483350" y="4518025"/>
          <p14:tracePt t="137180" x="6357938" y="4510088"/>
          <p14:tracePt t="137190" x="6116638" y="4446588"/>
          <p14:tracePt t="137201" x="5830888" y="4384675"/>
          <p14:tracePt t="137220" x="5170488" y="4259263"/>
          <p14:tracePt t="137235" x="4946650" y="4205288"/>
          <p14:tracePt t="137251" x="4759325" y="4187825"/>
          <p14:tracePt t="137270" x="4652963" y="4179888"/>
          <p14:tracePt t="137616" x="4652963" y="4160838"/>
          <p14:tracePt t="137626" x="4652963" y="4143375"/>
          <p14:tracePt t="137638" x="4670425" y="4089400"/>
          <p14:tracePt t="137652" x="4687888" y="4000500"/>
          <p14:tracePt t="137668" x="4714875" y="3867150"/>
          <p14:tracePt t="137685" x="4724400" y="3813175"/>
          <p14:tracePt t="137701" x="4741863" y="3705225"/>
          <p14:tracePt t="137718" x="4751388" y="3652838"/>
          <p14:tracePt t="137735" x="4751388" y="3643313"/>
          <p14:tracePt t="137910" x="4751388" y="3660775"/>
          <p14:tracePt t="137922" x="4776788" y="3697288"/>
          <p14:tracePt t="137935" x="4786313" y="3724275"/>
          <p14:tracePt t="137952" x="4822825" y="3768725"/>
          <p14:tracePt t="137968" x="4830763" y="3786188"/>
          <p14:tracePt t="138073" x="4830763" y="3795713"/>
          <p14:tracePt t="138134" x="4830763" y="3813175"/>
          <p14:tracePt t="138145" x="4830763" y="3822700"/>
          <p14:tracePt t="138175" x="4830763" y="3840163"/>
          <p14:tracePt t="138196" x="4830763" y="3848100"/>
          <p14:tracePt t="138206" x="4830763" y="3867150"/>
          <p14:tracePt t="138226" x="4830763" y="3875088"/>
          <p14:tracePt t="138237" x="4830763" y="3884613"/>
          <p14:tracePt t="138256" x="4830763" y="3894138"/>
          <p14:tracePt t="139191" x="4840288" y="3894138"/>
          <p14:tracePt t="139201" x="4848225" y="3894138"/>
          <p14:tracePt t="139212" x="4848225" y="3884613"/>
          <p14:tracePt t="139272" x="4840288" y="3884613"/>
          <p14:tracePt t="139282" x="4813300" y="3884613"/>
          <p14:tracePt t="139293" x="4795838" y="3884613"/>
          <p14:tracePt t="139303" x="4776788" y="3884613"/>
          <p14:tracePt t="139319" x="4759325" y="3884613"/>
          <p14:tracePt t="139335" x="4751388" y="3884613"/>
          <p14:tracePt t="139394" x="4759325" y="3884613"/>
          <p14:tracePt t="139405" x="4768850" y="3884613"/>
          <p14:tracePt t="139419" x="4776788" y="3884613"/>
          <p14:tracePt t="139445" x="4776788" y="3875088"/>
          <p14:tracePt t="139525" x="4741863" y="3884613"/>
          <p14:tracePt t="139536" x="4687888" y="3894138"/>
          <p14:tracePt t="139552" x="4643438" y="3902075"/>
          <p14:tracePt t="139569" x="4322763" y="3902075"/>
          <p14:tracePt t="139587" x="3544888" y="3902075"/>
          <p14:tracePt t="139602" x="3205163" y="3902075"/>
          <p14:tracePt t="139619" x="2589213" y="3884613"/>
          <p14:tracePt t="139635" x="2438400" y="3867150"/>
          <p14:tracePt t="139652" x="2259013" y="3840163"/>
          <p14:tracePt t="139669" x="2160588" y="3822700"/>
          <p14:tracePt t="139686" x="2133600" y="3822700"/>
          <p14:tracePt t="139702" x="2133600" y="3813175"/>
          <p14:tracePt t="139769" x="2133600" y="3786188"/>
          <p14:tracePt t="140034" x="2098675" y="3776663"/>
          <p14:tracePt t="140045" x="2044700" y="3759200"/>
          <p14:tracePt t="140055" x="2009775" y="3759200"/>
          <p14:tracePt t="140069" x="1990725" y="3751263"/>
          <p14:tracePt t="140297" x="2009775" y="3751263"/>
          <p14:tracePt t="140308" x="2017713" y="3751263"/>
          <p14:tracePt t="140319" x="2036763" y="3751263"/>
          <p14:tracePt t="140336" x="2054225" y="3751263"/>
          <p14:tracePt t="140352" x="2071688" y="3741738"/>
          <p14:tracePt t="140369" x="2116138" y="3732213"/>
          <p14:tracePt t="140386" x="2133600" y="3732213"/>
          <p14:tracePt t="140402" x="2179638" y="3732213"/>
          <p14:tracePt t="140420" x="2232025" y="3732213"/>
          <p14:tracePt t="140436" x="2251075" y="3724275"/>
          <p14:tracePt t="140453" x="2286000" y="3724275"/>
          <p14:tracePt t="140471" x="2330450" y="3724275"/>
          <p14:tracePt t="140486" x="2347913" y="3714750"/>
          <p14:tracePt t="140502" x="2401888" y="3714750"/>
          <p14:tracePt t="140520" x="2419350" y="3714750"/>
          <p14:tracePt t="140536" x="2446338" y="3714750"/>
          <p14:tracePt t="140552" x="2465388" y="3714750"/>
          <p14:tracePt t="140583" x="2490788" y="3714750"/>
          <p14:tracePt t="140593" x="2517775" y="3724275"/>
          <p14:tracePt t="140604" x="2536825" y="3724275"/>
          <p14:tracePt t="140619" x="2562225" y="3724275"/>
          <p14:tracePt t="140636" x="2687638" y="3724275"/>
          <p14:tracePt t="140655" x="2813050" y="3724275"/>
          <p14:tracePt t="140669" x="2901950" y="3724275"/>
          <p14:tracePt t="140686" x="3062288" y="3724275"/>
          <p14:tracePt t="140702" x="3116263" y="3724275"/>
          <p14:tracePt t="140969" x="3143250" y="3724275"/>
          <p14:tracePt t="140979" x="3170238" y="3724275"/>
          <p14:tracePt t="140989" x="3197225" y="3724275"/>
          <p14:tracePt t="141002" x="3224213" y="3732213"/>
          <p14:tracePt t="141019" x="3251200" y="3751263"/>
          <p14:tracePt t="141036" x="3259138" y="3751263"/>
          <p14:tracePt t="141039" x="3259138" y="3759200"/>
          <p14:tracePt t="141053" x="3268663" y="3759200"/>
          <p14:tracePt t="141070" x="3313113" y="3768725"/>
          <p14:tracePt t="141086" x="3348038" y="3776663"/>
          <p14:tracePt t="141102" x="3402013" y="3795713"/>
          <p14:tracePt t="141121" x="3419475" y="3813175"/>
          <p14:tracePt t="141162" x="3446463" y="3840163"/>
          <p14:tracePt t="141172" x="3455988" y="3884613"/>
          <p14:tracePt t="141186" x="3473450" y="3911600"/>
          <p14:tracePt t="141202" x="3482975" y="3946525"/>
          <p14:tracePt t="141219" x="3490913" y="3965575"/>
          <p14:tracePt t="141273" x="3509963" y="3965575"/>
          <p14:tracePt t="141284" x="3527425" y="3965575"/>
          <p14:tracePt t="141293" x="3554413" y="3965575"/>
          <p14:tracePt t="141304" x="3581400" y="3965575"/>
          <p14:tracePt t="141319" x="3608388" y="3965575"/>
          <p14:tracePt t="141336" x="3643313" y="3965575"/>
          <p14:tracePt t="141354" x="3697288" y="3965575"/>
          <p14:tracePt t="141369" x="3732213" y="3965575"/>
          <p14:tracePt t="141386" x="3795713" y="3965575"/>
          <p14:tracePt t="141403" x="3830638" y="3965575"/>
          <p14:tracePt t="141419" x="3911600" y="3973513"/>
          <p14:tracePt t="141436" x="3983038" y="3973513"/>
          <p14:tracePt t="141453" x="4027488" y="3973513"/>
          <p14:tracePt t="141469" x="4125913" y="3965575"/>
          <p14:tracePt t="141487" x="4224338" y="3956050"/>
          <p14:tracePt t="141502" x="4259263" y="3956050"/>
          <p14:tracePt t="141519" x="4348163" y="3956050"/>
          <p14:tracePt t="141537" x="4394200" y="3956050"/>
          <p14:tracePt t="141793" x="4491038" y="3929063"/>
          <p14:tracePt t="141802" x="4572000" y="3919538"/>
          <p14:tracePt t="141821" x="4768850" y="3911600"/>
          <p14:tracePt t="141836" x="4875213" y="3911600"/>
          <p14:tracePt t="141853" x="4991100" y="3911600"/>
          <p14:tracePt t="141870" x="5010150" y="3902075"/>
          <p14:tracePt t="142096" x="5000625" y="3902075"/>
          <p14:tracePt t="142106" x="4983163" y="3902075"/>
          <p14:tracePt t="142119" x="4965700" y="3902075"/>
          <p14:tracePt t="142137" x="4929188" y="3902075"/>
          <p14:tracePt t="142153" x="4902200" y="3902075"/>
          <p14:tracePt t="142169" x="4857750" y="3902075"/>
          <p14:tracePt t="142187" x="4848225" y="3902075"/>
          <p14:tracePt t="142280" x="4867275" y="3902075"/>
          <p14:tracePt t="142290" x="4894263" y="3894138"/>
          <p14:tracePt t="142303" x="4929188" y="3894138"/>
          <p14:tracePt t="142319" x="4965700" y="3894138"/>
          <p14:tracePt t="142336" x="4973638" y="3894138"/>
          <p14:tracePt t="142421" x="4956175" y="3894138"/>
          <p14:tracePt t="142431" x="4938713" y="3894138"/>
          <p14:tracePt t="142462" x="4929188" y="3894138"/>
          <p14:tracePt t="142656" x="4919663" y="3894138"/>
          <p14:tracePt t="142666" x="4902200" y="3894138"/>
          <p14:tracePt t="142676" x="4840288" y="3919538"/>
          <p14:tracePt t="142686" x="4768850" y="3946525"/>
          <p14:tracePt t="142703" x="4714875" y="3990975"/>
          <p14:tracePt t="142720" x="4643438" y="4054475"/>
          <p14:tracePt t="142736" x="4633913" y="4062413"/>
          <p14:tracePt t="143053" x="4687888" y="4037013"/>
          <p14:tracePt t="143062" x="4741863" y="3990975"/>
          <p14:tracePt t="143073" x="4768850" y="3973513"/>
          <p14:tracePt t="143087" x="4813300" y="3938588"/>
          <p14:tracePt t="143103" x="4857750" y="3902075"/>
          <p14:tracePt t="143136" x="4857750" y="3894138"/>
          <p14:tracePt t="143326" x="4867275" y="3894138"/>
          <p14:tracePt t="143355" x="4875213" y="3894138"/>
          <p14:tracePt t="143366" x="4884738" y="3894138"/>
          <p14:tracePt t="144686" x="4884738" y="3884613"/>
          <p14:tracePt t="144718" x="4875213" y="3875088"/>
          <p14:tracePt t="144900" x="4875213" y="3894138"/>
          <p14:tracePt t="144910" x="4875213" y="3919538"/>
          <p14:tracePt t="144921" x="4875213" y="3965575"/>
          <p14:tracePt t="144937" x="4875213" y="4062413"/>
          <p14:tracePt t="144954" x="4867275" y="4143375"/>
          <p14:tracePt t="144971" x="4848225" y="4187825"/>
          <p14:tracePt t="144987" x="4848225" y="4197350"/>
          <p14:tracePt t="145004" x="4848225" y="4205288"/>
          <p14:tracePt t="145033" x="4848225" y="4232275"/>
          <p14:tracePt t="145042" x="4840288" y="4251325"/>
          <p14:tracePt t="145053" x="4840288" y="4276725"/>
          <p14:tracePt t="145070" x="4840288" y="4303713"/>
          <p14:tracePt t="145087" x="4840288" y="4330700"/>
          <p14:tracePt t="145104" x="4840288" y="4348163"/>
          <p14:tracePt t="145120" x="4848225" y="4357688"/>
          <p14:tracePt t="145137" x="4848225" y="4375150"/>
          <p14:tracePt t="145367" x="4857750" y="4384675"/>
          <p14:tracePt t="145378" x="4857750" y="4402138"/>
          <p14:tracePt t="145388" x="4857750" y="4429125"/>
          <p14:tracePt t="145404" x="4857750" y="4456113"/>
          <p14:tracePt t="145420" x="4857750" y="4483100"/>
          <p14:tracePt t="145438" x="4857750" y="4510088"/>
          <p14:tracePt t="145454" x="4857750" y="4527550"/>
          <p14:tracePt t="145471" x="4857750" y="4581525"/>
          <p14:tracePt t="145489" x="4867275" y="4670425"/>
          <p14:tracePt t="145504" x="4867275" y="4732338"/>
          <p14:tracePt t="145520" x="4867275" y="4759325"/>
          <p14:tracePt t="145631" x="4867275" y="4768850"/>
          <p14:tracePt t="145641" x="4867275" y="4776788"/>
          <p14:tracePt t="145654" x="4875213" y="4795838"/>
          <p14:tracePt t="145672" x="4884738" y="4822825"/>
          <p14:tracePt t="145687" x="4884738" y="4857750"/>
          <p14:tracePt t="145704" x="4884738" y="4884738"/>
          <p14:tracePt t="145722" x="4884738" y="4911725"/>
          <p14:tracePt t="145783" x="4884738" y="4919663"/>
          <p14:tracePt t="145794" x="4884738" y="4929188"/>
          <p14:tracePt t="145805" x="4884738" y="4938713"/>
          <p14:tracePt t="145820" x="4884738" y="4946650"/>
          <p14:tracePt t="146060" x="4938713" y="4946650"/>
          <p14:tracePt t="146069" x="5010150" y="4946650"/>
          <p14:tracePt t="146088" x="5232400" y="4946650"/>
          <p14:tracePt t="146104" x="5357813" y="4946650"/>
          <p14:tracePt t="146120" x="5634038" y="4965700"/>
          <p14:tracePt t="146139" x="5848350" y="4991100"/>
          <p14:tracePt t="146154" x="5938838" y="4991100"/>
          <p14:tracePt t="146170" x="6072188" y="5000625"/>
          <p14:tracePt t="146188" x="6188075" y="5010150"/>
          <p14:tracePt t="146204" x="6242050" y="5010150"/>
          <p14:tracePt t="146220" x="6348413" y="5018088"/>
          <p14:tracePt t="146237" x="6394450" y="5018088"/>
          <p14:tracePt t="146254" x="6473825" y="5018088"/>
          <p14:tracePt t="146271" x="6527800" y="5018088"/>
          <p14:tracePt t="146287" x="6537325" y="5018088"/>
          <p14:tracePt t="146323" x="6537325" y="5010150"/>
          <p14:tracePt t="146337" x="6545263" y="4991100"/>
          <p14:tracePt t="146354" x="6545263" y="4919663"/>
          <p14:tracePt t="146370" x="6545263" y="4884738"/>
          <p14:tracePt t="146387" x="6545263" y="4795838"/>
          <p14:tracePt t="146404" x="6537325" y="4660900"/>
          <p14:tracePt t="146420" x="6527800" y="4643438"/>
          <p14:tracePt t="146437" x="6518275" y="4633913"/>
          <p14:tracePt t="146454" x="6483350" y="4572000"/>
          <p14:tracePt t="146471" x="6402388" y="4394200"/>
          <p14:tracePt t="146487" x="6313488" y="3983038"/>
          <p14:tracePt t="146505" x="6251575" y="3857625"/>
          <p14:tracePt t="146521" x="6242050" y="3803650"/>
          <p14:tracePt t="146637" x="6232525" y="3813175"/>
          <p14:tracePt t="146648" x="6215063" y="3822700"/>
          <p14:tracePt t="146657" x="6197600" y="3867150"/>
          <p14:tracePt t="146671" x="6170613" y="3884613"/>
          <p14:tracePt t="146688" x="6153150" y="3894138"/>
          <p14:tracePt t="146704" x="6143625" y="3902075"/>
          <p14:tracePt t="146721" x="6134100" y="3902075"/>
          <p14:tracePt t="146748" x="6116638" y="3919538"/>
          <p14:tracePt t="146759" x="6099175" y="3929063"/>
          <p14:tracePt t="146771" x="6099175" y="3938588"/>
          <p14:tracePt t="146789" x="6099175" y="3965575"/>
          <p14:tracePt t="146804" x="6099175" y="3990975"/>
          <p14:tracePt t="146821" x="6099175" y="4062413"/>
          <p14:tracePt t="146837" x="6108700" y="4125913"/>
          <p14:tracePt t="146854" x="6134100" y="4205288"/>
          <p14:tracePt t="146871" x="6143625" y="4348163"/>
          <p14:tracePt t="146887" x="6143625" y="4419600"/>
          <p14:tracePt t="146904" x="6143625" y="4465638"/>
          <p14:tracePt t="147165" x="6143625" y="4446588"/>
          <p14:tracePt t="147175" x="6153150" y="4429125"/>
          <p14:tracePt t="147187" x="6153150" y="4411663"/>
          <p14:tracePt t="147206" x="6205538" y="4375150"/>
          <p14:tracePt t="147221" x="6251575" y="4340225"/>
          <p14:tracePt t="147237" x="6276975" y="4322763"/>
          <p14:tracePt t="147256" x="6330950" y="4313238"/>
          <p14:tracePt t="147271" x="6357938" y="4313238"/>
          <p14:tracePt t="147287" x="6402388" y="4313238"/>
          <p14:tracePt t="147304" x="6419850" y="4313238"/>
          <p14:tracePt t="147321" x="6491288" y="4348163"/>
          <p14:tracePt t="147338" x="6589713" y="4402138"/>
          <p14:tracePt t="147354" x="6643688" y="4419600"/>
          <p14:tracePt t="147371" x="6813550" y="4446588"/>
          <p14:tracePt t="147388" x="7027863" y="4456113"/>
          <p14:tracePt t="147405" x="7099300" y="4456113"/>
          <p14:tracePt t="147421" x="7224713" y="4456113"/>
          <p14:tracePt t="147438" x="7331075" y="4456113"/>
          <p14:tracePt t="147454" x="7358063" y="4456113"/>
          <p14:tracePt t="147471" x="7375525" y="4456113"/>
          <p14:tracePt t="147488" x="7412038" y="4456113"/>
          <p14:tracePt t="147504" x="7429500" y="4419600"/>
          <p14:tracePt t="147521" x="7419975" y="4384675"/>
          <p14:tracePt t="147755" x="7385050" y="4384675"/>
          <p14:tracePt t="147765" x="7358063" y="4384675"/>
          <p14:tracePt t="147775" x="7323138" y="4384675"/>
          <p14:tracePt t="147788" x="7296150" y="4384675"/>
          <p14:tracePt t="147805" x="7215188" y="4384675"/>
          <p14:tracePt t="147821" x="7153275" y="4375150"/>
          <p14:tracePt t="147838" x="7054850" y="4367213"/>
          <p14:tracePt t="147856" x="7027863" y="4367213"/>
          <p14:tracePt t="148039" x="7037388" y="4367213"/>
          <p14:tracePt t="148049" x="7045325" y="4367213"/>
          <p14:tracePt t="148059" x="7062788" y="4367213"/>
          <p14:tracePt t="148071" x="7072313" y="4367213"/>
          <p14:tracePt t="148090" x="7089775" y="4367213"/>
          <p14:tracePt t="148150" x="7089775" y="4357688"/>
          <p14:tracePt t="148181" x="7045325" y="4357688"/>
          <p14:tracePt t="148191" x="6991350" y="4357688"/>
          <p14:tracePt t="148204" x="6938963" y="4357688"/>
          <p14:tracePt t="148221" x="6894513" y="4357688"/>
          <p14:tracePt t="148238" x="6867525" y="4348163"/>
          <p14:tracePt t="148254" x="6858000" y="4348163"/>
          <p14:tracePt t="148313" x="6867525" y="4348163"/>
          <p14:tracePt t="148323" x="6902450" y="4348163"/>
          <p14:tracePt t="148338" x="6929438" y="4348163"/>
          <p14:tracePt t="148354" x="6983413" y="4340225"/>
          <p14:tracePt t="148371" x="7018338" y="4340225"/>
          <p14:tracePt t="148388" x="7062788" y="4340225"/>
          <p14:tracePt t="148486" x="7062788" y="4330700"/>
          <p14:tracePt t="148536" x="7037388" y="4330700"/>
          <p14:tracePt t="148546" x="6911975" y="4367213"/>
          <p14:tracePt t="155407" x="6688138" y="4197350"/>
          <p14:tracePt t="155416" x="6616700" y="4098925"/>
          <p14:tracePt t="155427" x="6562725" y="3990975"/>
          <p14:tracePt t="155440" x="6510338" y="3911600"/>
          <p14:tracePt t="155457" x="6419850" y="3795713"/>
          <p14:tracePt t="155473" x="6375400" y="3751263"/>
          <p14:tracePt t="155490" x="6313488" y="3660775"/>
          <p14:tracePt t="155507" x="6205538" y="3500438"/>
          <p14:tracePt t="155523" x="6143625" y="3438525"/>
          <p14:tracePt t="155540" x="6089650" y="3313113"/>
          <p14:tracePt t="155558" x="6062663" y="3197225"/>
          <p14:tracePt t="155573" x="6062663" y="3152775"/>
          <p14:tracePt t="155589" x="6054725" y="3116263"/>
          <p14:tracePt t="155606" x="6045200" y="3116263"/>
          <p14:tracePt t="155623" x="5991225" y="3143250"/>
          <p14:tracePt t="155640" x="5786438" y="3286125"/>
          <p14:tracePt t="155657" x="5500688" y="3455988"/>
          <p14:tracePt t="155673" x="4848225" y="4062413"/>
          <p14:tracePt t="155690" x="4276725" y="4375150"/>
          <p14:tracePt t="155706" x="4071938" y="4456113"/>
          <p14:tracePt t="155723" x="3929063" y="4510088"/>
          <p14:tracePt t="155740" x="3919538" y="4510088"/>
          <p14:tracePt t="155772" x="3929063" y="4510088"/>
          <p14:tracePt t="155782" x="3973513" y="4491038"/>
          <p14:tracePt t="155997" x="4089400" y="4438650"/>
          <p14:tracePt t="156007" x="4133850" y="4411663"/>
          <p14:tracePt t="156023" x="4179888" y="4375150"/>
          <p14:tracePt t="156040" x="4367213" y="4179888"/>
          <p14:tracePt t="156057" x="4813300" y="3741738"/>
          <p14:tracePt t="156073" x="4911725" y="3670300"/>
          <p14:tracePt t="156090" x="5010150" y="3581400"/>
          <p14:tracePt t="156127" x="4991100" y="3581400"/>
          <p14:tracePt t="156140" x="4911725" y="3608388"/>
          <p14:tracePt t="156159" x="4616450" y="3786188"/>
          <p14:tracePt t="156173" x="4537075" y="3830638"/>
          <p14:tracePt t="156190" x="4446588" y="3965575"/>
          <p14:tracePt t="156208" x="4384675" y="4062413"/>
          <p14:tracePt t="156223" x="4384675" y="4071938"/>
          <p14:tracePt t="156240" x="4384675" y="4081463"/>
          <p14:tracePt t="156256" x="4375150" y="4098925"/>
          <p14:tracePt t="156273" x="4348163" y="4170363"/>
          <p14:tracePt t="156290" x="4313238" y="4268788"/>
          <p14:tracePt t="156323" x="4313238" y="4286250"/>
          <p14:tracePt t="156535" x="4357688" y="4276725"/>
          <p14:tracePt t="156544" x="4411663" y="4251325"/>
          <p14:tracePt t="156556" x="4554538" y="4179888"/>
          <p14:tracePt t="156574" x="5018088" y="3848100"/>
          <p14:tracePt t="156590" x="5205413" y="3759200"/>
          <p14:tracePt t="156607" x="5411788" y="3652838"/>
          <p14:tracePt t="156767" x="5411788" y="3643313"/>
          <p14:tracePt t="156798" x="5394325" y="3643313"/>
          <p14:tracePt t="156808" x="5357813" y="3652838"/>
          <p14:tracePt t="156823" x="5330825" y="3670300"/>
          <p14:tracePt t="156840" x="5268913" y="3724275"/>
          <p14:tracePt t="156858" x="5187950" y="3803650"/>
          <p14:tracePt t="156873" x="5153025" y="3840163"/>
          <p14:tracePt t="156890" x="5143500" y="3848100"/>
          <p14:tracePt t="156920" x="5126038" y="3857625"/>
          <p14:tracePt t="156932" x="5072063" y="3894138"/>
          <p14:tracePt t="156941" x="5037138" y="3902075"/>
          <p14:tracePt t="156957" x="5000625" y="3929063"/>
          <p14:tracePt t="156973" x="4973638" y="3946525"/>
          <p14:tracePt t="157041" x="4973638" y="3973513"/>
          <p14:tracePt t="157052" x="4973638" y="4000500"/>
          <p14:tracePt t="157062" x="4973638" y="4044950"/>
          <p14:tracePt t="157073" x="4973638" y="4098925"/>
          <p14:tracePt t="157091" x="4973638" y="4224338"/>
          <p14:tracePt t="157107" x="4973638" y="4241800"/>
          <p14:tracePt t="157123" x="4956175" y="4348163"/>
          <p14:tracePt t="157141" x="4946650" y="4465638"/>
          <p14:tracePt t="157157" x="4884738" y="4732338"/>
          <p14:tracePt t="157173" x="4803775" y="4938713"/>
          <p14:tracePt t="157190" x="4768850" y="5037138"/>
          <p14:tracePt t="157207" x="4732338" y="5108575"/>
          <p14:tracePt t="157224" x="4732338" y="5116513"/>
          <p14:tracePt t="157255" x="4741863" y="5116513"/>
          <p14:tracePt t="157265" x="4768850" y="5133975"/>
          <p14:tracePt t="157276" x="4830763" y="5143500"/>
          <p14:tracePt t="157290" x="4894263" y="5160963"/>
          <p14:tracePt t="157307" x="5205413" y="5160963"/>
          <p14:tracePt t="157323" x="5402263" y="5160963"/>
          <p14:tracePt t="157340" x="5884863" y="5160963"/>
          <p14:tracePt t="157357" x="6259513" y="5170488"/>
          <p14:tracePt t="157373" x="6402388" y="5170488"/>
          <p14:tracePt t="157390" x="6616700" y="5170488"/>
          <p14:tracePt t="157407" x="6705600" y="5153025"/>
          <p14:tracePt t="157423" x="6724650" y="5108575"/>
          <p14:tracePt t="157440" x="6759575" y="5089525"/>
          <p14:tracePt t="157457" x="6804025" y="4965700"/>
          <p14:tracePt t="157473" x="6840538" y="4894263"/>
          <p14:tracePt t="157490" x="6884988" y="4670425"/>
          <p14:tracePt t="157508" x="6894513" y="4527550"/>
          <p14:tracePt t="157523" x="6894513" y="4491038"/>
          <p14:tracePt t="157540" x="6858000" y="4367213"/>
          <p14:tracePt t="157557" x="6848475" y="4330700"/>
          <p14:tracePt t="157573" x="6831013" y="4276725"/>
          <p14:tracePt t="157590" x="6831013" y="4259263"/>
          <p14:tracePt t="157752" x="6813550" y="4259263"/>
          <p14:tracePt t="157762" x="6759575" y="4259263"/>
          <p14:tracePt t="157774" x="6697663" y="4268788"/>
          <p14:tracePt t="157790" x="6608763" y="4286250"/>
          <p14:tracePt t="157807" x="6384925" y="4313238"/>
          <p14:tracePt t="157824" x="6303963" y="4313238"/>
          <p14:tracePt t="157840" x="6286500" y="4313238"/>
          <p14:tracePt t="157857" x="6224588" y="4313238"/>
          <p14:tracePt t="157874" x="6134100" y="4313238"/>
          <p14:tracePt t="157890" x="6099175" y="4313238"/>
          <p14:tracePt t="157907" x="6000750" y="4313238"/>
          <p14:tracePt t="157924" x="5938838" y="4313238"/>
          <p14:tracePt t="157966" x="5929313" y="4303713"/>
          <p14:tracePt t="157996" x="5919788" y="4303713"/>
          <p14:tracePt t="158007" x="5875338" y="4286250"/>
          <p14:tracePt t="158024" x="5759450" y="4276725"/>
          <p14:tracePt t="158040" x="5446713" y="4268788"/>
          <p14:tracePt t="158057" x="4679950" y="4340225"/>
          <p14:tracePt t="158074" x="4286250" y="4357688"/>
          <p14:tracePt t="158443" x="4348163" y="4322763"/>
          <p14:tracePt t="158453" x="4402138" y="4259263"/>
          <p14:tracePt t="158464" x="4446588" y="4232275"/>
          <p14:tracePt t="158474" x="4473575" y="4197350"/>
          <p14:tracePt t="158490" x="4518025" y="4152900"/>
          <p14:tracePt t="158507" x="4554538" y="4071938"/>
          <p14:tracePt t="158524" x="4554538" y="4054475"/>
          <p14:tracePt t="158657" x="4562475" y="4054475"/>
          <p14:tracePt t="158667" x="4589463" y="4037013"/>
          <p14:tracePt t="158677" x="4633913" y="4027488"/>
          <p14:tracePt t="158691" x="4670425" y="4027488"/>
          <p14:tracePt t="158707" x="4759325" y="4000500"/>
          <p14:tracePt t="158724" x="4776788" y="4000500"/>
          <p14:tracePt t="158819" x="4776788" y="3990975"/>
          <p14:tracePt t="159012" x="4776788" y="3973513"/>
          <p14:tracePt t="159235" x="4776788" y="3983038"/>
          <p14:tracePt t="159246" x="4776788" y="4000500"/>
          <p14:tracePt t="159257" x="4776788" y="4027488"/>
          <p14:tracePt t="159276" x="4768850" y="4098925"/>
          <p14:tracePt t="159290" x="4768850" y="4133850"/>
          <p14:tracePt t="159307" x="4768850" y="4276725"/>
          <p14:tracePt t="159324" x="4768850" y="4384675"/>
          <p14:tracePt t="159341" x="4786313" y="4537075"/>
          <p14:tracePt t="159357" x="4795838" y="4598988"/>
          <p14:tracePt t="159374" x="4795838" y="4633913"/>
          <p14:tracePt t="159391" x="4795838" y="4741863"/>
          <p14:tracePt t="159408" x="4776788" y="4830763"/>
          <p14:tracePt t="159424" x="4759325" y="4867275"/>
          <p14:tracePt t="159441" x="4759325" y="4884738"/>
          <p14:tracePt t="159500" x="4759325" y="4875213"/>
          <p14:tracePt t="159510" x="4776788" y="4875213"/>
          <p14:tracePt t="159524" x="4803775" y="4867275"/>
          <p14:tracePt t="159541" x="4822825" y="4867275"/>
          <p14:tracePt t="159557" x="4830763" y="4867275"/>
          <p14:tracePt t="159574" x="4857750" y="4857750"/>
          <p14:tracePt t="159591" x="4938713" y="4857750"/>
          <p14:tracePt t="159607" x="5010150" y="4848225"/>
          <p14:tracePt t="159624" x="5180013" y="4822825"/>
          <p14:tracePt t="159641" x="5348288" y="4803775"/>
          <p14:tracePt t="159657" x="5384800" y="4803775"/>
          <p14:tracePt t="159674" x="5446713" y="4803775"/>
          <p14:tracePt t="159691" x="5527675" y="4803775"/>
          <p14:tracePt t="159906" x="5545138" y="4803775"/>
          <p14:tracePt t="159916" x="5581650" y="4803775"/>
          <p14:tracePt t="159927" x="5653088" y="4803775"/>
          <p14:tracePt t="159941" x="5822950" y="4795838"/>
          <p14:tracePt t="159958" x="6330950" y="4724400"/>
          <p14:tracePt t="159974" x="6581775" y="4697413"/>
          <p14:tracePt t="159991" x="6946900" y="4660900"/>
          <p14:tracePt t="160007" x="7072313" y="4589463"/>
          <p14:tracePt t="160041" x="7072313" y="4572000"/>
          <p14:tracePt t="160059" x="7072313" y="4562475"/>
          <p14:tracePt t="160079" x="7072313" y="4554538"/>
          <p14:tracePt t="160091" x="6902450" y="4322763"/>
          <p14:tracePt t="160110" x="6823075" y="4214813"/>
          <p14:tracePt t="160124" x="6823075" y="4205288"/>
          <p14:tracePt t="160240" x="6840538" y="4205288"/>
          <p14:tracePt t="160251" x="6867525" y="4205288"/>
          <p14:tracePt t="160261" x="6894513" y="4205288"/>
          <p14:tracePt t="160274" x="6911975" y="4214813"/>
          <p14:tracePt t="160292" x="6938963" y="4224338"/>
          <p14:tracePt t="160307" x="6956425" y="4232275"/>
          <p14:tracePt t="160324" x="7081838" y="42418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I-type Load Instructions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130" name="Group 129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 smtClean="0">
                    <a:latin typeface="+mj-lt"/>
                  </a:rPr>
                  <a:t>address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Instruction [31-0]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Memory</a:t>
                </a:r>
              </a:p>
            </p:txBody>
          </p:sp>
        </p:grpSp>
        <p:cxnSp>
          <p:nvCxnSpPr>
            <p:cNvPr id="131" name="Straight Arrow Connector 130"/>
            <p:cNvCxnSpPr>
              <a:stCxn id="134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546317" y="3911755"/>
            <a:ext cx="180391" cy="643543"/>
            <a:chOff x="3390790" y="3616963"/>
            <a:chExt cx="180391" cy="643543"/>
          </a:xfrm>
        </p:grpSpPr>
        <p:sp>
          <p:nvSpPr>
            <p:cNvPr id="126" name="Trapezoid 125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28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1</a:t>
              </a:r>
            </a:p>
          </p:txBody>
        </p:sp>
        <p:sp>
          <p:nvSpPr>
            <p:cNvPr id="129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90028" y="3657633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141166" y="5220532"/>
              <a:ext cx="842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Registers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90028" y="4132149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>
                  <a:latin typeface="+mj-lt"/>
                </a:rPr>
                <a:t>2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88424" y="4669109"/>
              <a:ext cx="6238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register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data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15" name="TextBox 114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16" name="Straight Connector 115"/>
            <p:cNvCxnSpPr>
              <a:stCxn id="115" idx="2"/>
              <a:endCxn id="125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1" name="Elbow Connector 10"/>
          <p:cNvCxnSpPr>
            <a:stCxn id="122" idx="3"/>
            <a:endCxn id="104" idx="3"/>
          </p:cNvCxnSpPr>
          <p:nvPr/>
        </p:nvCxnSpPr>
        <p:spPr bwMode="auto">
          <a:xfrm flipV="1">
            <a:off x="4660400" y="3848031"/>
            <a:ext cx="454431" cy="112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6"/>
            <a:endCxn id="118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5" name="Elbow Connector 14"/>
          <p:cNvCxnSpPr>
            <a:stCxn id="13" idx="4"/>
            <a:endCxn id="121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6" name="Elbow Connector 15"/>
          <p:cNvCxnSpPr>
            <a:stCxn id="13" idx="4"/>
            <a:endCxn id="128" idx="3"/>
          </p:cNvCxnSpPr>
          <p:nvPr/>
        </p:nvCxnSpPr>
        <p:spPr bwMode="auto">
          <a:xfrm rot="16200000" flipH="1">
            <a:off x="1571505" y="3464431"/>
            <a:ext cx="1188038" cy="7717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302" y="2940272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[25-21]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2438" y="341355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[20-16]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9821" y="4157483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[15-11]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07" name="TextBox 106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0"/>
          <p:cNvSpPr/>
          <p:nvPr/>
        </p:nvSpPr>
        <p:spPr bwMode="auto">
          <a:xfrm>
            <a:off x="2289085" y="366242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21" idx="4"/>
            <a:endCxn id="127" idx="3"/>
          </p:cNvCxnSpPr>
          <p:nvPr/>
        </p:nvCxnSpPr>
        <p:spPr bwMode="auto">
          <a:xfrm rot="16200000" flipH="1">
            <a:off x="2292337" y="3767885"/>
            <a:ext cx="292053" cy="22608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3" name="Straight Arrow Connector 22"/>
          <p:cNvCxnSpPr>
            <a:stCxn id="126" idx="0"/>
            <a:endCxn id="123" idx="1"/>
          </p:cNvCxnSpPr>
          <p:nvPr/>
        </p:nvCxnSpPr>
        <p:spPr bwMode="auto">
          <a:xfrm flipV="1">
            <a:off x="2726708" y="4232422"/>
            <a:ext cx="381194" cy="11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3435075" y="5078121"/>
            <a:ext cx="953678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+mj-lt"/>
                <a:cs typeface="Arial" pitchFamily="34" charset="0"/>
              </a:rPr>
              <a:t>Sign extend</a:t>
            </a:r>
            <a:endParaRPr lang="en-US" sz="1100" dirty="0">
              <a:latin typeface="+mj-lt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13" idx="4"/>
            <a:endCxn id="24" idx="1"/>
          </p:cNvCxnSpPr>
          <p:nvPr/>
        </p:nvCxnSpPr>
        <p:spPr bwMode="auto">
          <a:xfrm rot="16200000" flipH="1">
            <a:off x="1627975" y="3407962"/>
            <a:ext cx="1958769" cy="165543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82438" y="4940107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[15-0]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09743" y="3732832"/>
            <a:ext cx="180391" cy="643543"/>
            <a:chOff x="3390790" y="3616963"/>
            <a:chExt cx="180391" cy="643543"/>
          </a:xfrm>
        </p:grpSpPr>
        <p:sp>
          <p:nvSpPr>
            <p:cNvPr id="103" name="Trapezoid 10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0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1</a:t>
              </a:r>
            </a:p>
          </p:txBody>
        </p:sp>
        <p:sp>
          <p:nvSpPr>
            <p:cNvPr id="10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+mj-lt"/>
              </a:endParaRPr>
            </a:p>
          </p:txBody>
        </p:sp>
      </p:grpSp>
      <p:cxnSp>
        <p:nvCxnSpPr>
          <p:cNvPr id="28" name="Straight Arrow Connector 27"/>
          <p:cNvCxnSpPr>
            <a:stCxn id="103" idx="0"/>
            <a:endCxn id="112" idx="1"/>
          </p:cNvCxnSpPr>
          <p:nvPr/>
        </p:nvCxnSpPr>
        <p:spPr bwMode="auto">
          <a:xfrm flipV="1">
            <a:off x="5290134" y="4024709"/>
            <a:ext cx="164748" cy="2989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9" name="Elbow Connector 28"/>
          <p:cNvCxnSpPr>
            <a:stCxn id="24" idx="3"/>
            <a:endCxn id="105" idx="3"/>
          </p:cNvCxnSpPr>
          <p:nvPr/>
        </p:nvCxnSpPr>
        <p:spPr bwMode="auto">
          <a:xfrm flipV="1">
            <a:off x="4388753" y="4265409"/>
            <a:ext cx="726079" cy="949654"/>
          </a:xfrm>
          <a:prstGeom prst="bentConnector3">
            <a:avLst>
              <a:gd name="adj1" fmla="val 7798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6753863" y="3028047"/>
            <a:ext cx="1447263" cy="1386443"/>
            <a:chOff x="3124737" y="3598050"/>
            <a:chExt cx="1447263" cy="138644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33308" y="4674175"/>
              <a:ext cx="838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Memory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126744" y="4073403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address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124737" y="455360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data</a:t>
              </a:r>
            </a:p>
          </p:txBody>
        </p:sp>
      </p:grpSp>
      <p:cxnSp>
        <p:nvCxnSpPr>
          <p:cNvPr id="33" name="Straight Arrow Connector 32"/>
          <p:cNvCxnSpPr>
            <a:stCxn id="113" idx="3"/>
            <a:endCxn id="101" idx="1"/>
          </p:cNvCxnSpPr>
          <p:nvPr/>
        </p:nvCxnSpPr>
        <p:spPr bwMode="auto">
          <a:xfrm flipV="1">
            <a:off x="6177337" y="3718844"/>
            <a:ext cx="578533" cy="80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4762970" y="381588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+mj-lt"/>
              </a:rPr>
              <a:t> </a:t>
            </a:r>
          </a:p>
        </p:txBody>
      </p:sp>
      <p:cxnSp>
        <p:nvCxnSpPr>
          <p:cNvPr id="36" name="Elbow Connector 35"/>
          <p:cNvCxnSpPr>
            <a:stCxn id="34" idx="4"/>
            <a:endCxn id="35" idx="1"/>
          </p:cNvCxnSpPr>
          <p:nvPr/>
        </p:nvCxnSpPr>
        <p:spPr bwMode="auto">
          <a:xfrm rot="16200000" flipH="1">
            <a:off x="4816939" y="3870628"/>
            <a:ext cx="1058964" cy="109443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7" name="Elbow Connector 36"/>
          <p:cNvCxnSpPr>
            <a:stCxn id="35" idx="1"/>
            <a:endCxn id="102" idx="1"/>
          </p:cNvCxnSpPr>
          <p:nvPr/>
        </p:nvCxnSpPr>
        <p:spPr bwMode="auto">
          <a:xfrm rot="10800000" flipH="1">
            <a:off x="5893635" y="4199047"/>
            <a:ext cx="860227" cy="748278"/>
          </a:xfrm>
          <a:prstGeom prst="bentConnector3">
            <a:avLst>
              <a:gd name="adj1" fmla="val 3366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6377497" y="368615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39" name="Elbow Connector 38"/>
          <p:cNvCxnSpPr>
            <a:stCxn id="38" idx="4"/>
            <a:endCxn id="124" idx="1"/>
          </p:cNvCxnSpPr>
          <p:nvPr/>
        </p:nvCxnSpPr>
        <p:spPr bwMode="auto">
          <a:xfrm rot="5400000">
            <a:off x="4309281" y="2558857"/>
            <a:ext cx="904678" cy="3304227"/>
          </a:xfrm>
          <a:prstGeom prst="bentConnector4">
            <a:avLst>
              <a:gd name="adj1" fmla="val 213289"/>
              <a:gd name="adj2" fmla="val 1069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4981746" y="4589699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+mj-lt"/>
              </a:rPr>
              <a:t>ALUSrc</a:t>
            </a:r>
            <a:endParaRPr lang="en-US" sz="1100" dirty="0" smtClean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76" name="Straight Connector 75"/>
          <p:cNvCxnSpPr>
            <a:stCxn id="103" idx="3"/>
          </p:cNvCxnSpPr>
          <p:nvPr/>
        </p:nvCxnSpPr>
        <p:spPr bwMode="auto">
          <a:xfrm>
            <a:off x="5199938" y="4328109"/>
            <a:ext cx="0" cy="24507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7073684" y="2631170"/>
            <a:ext cx="811441" cy="396877"/>
            <a:chOff x="4224400" y="2858356"/>
            <a:chExt cx="811441" cy="396877"/>
          </a:xfrm>
        </p:grpSpPr>
        <p:sp>
          <p:nvSpPr>
            <p:cNvPr id="73" name="TextBox 72"/>
            <p:cNvSpPr txBox="1"/>
            <p:nvPr/>
          </p:nvSpPr>
          <p:spPr>
            <a:xfrm>
              <a:off x="4224400" y="2858356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74" name="Straight Connector 73"/>
            <p:cNvCxnSpPr>
              <a:stCxn id="73" idx="2"/>
              <a:endCxn id="97" idx="0"/>
            </p:cNvCxnSpPr>
            <p:nvPr/>
          </p:nvCxnSpPr>
          <p:spPr bwMode="auto">
            <a:xfrm flipH="1">
              <a:off x="4629214" y="3119966"/>
              <a:ext cx="907" cy="13526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9" name="TextBox 68"/>
          <p:cNvSpPr txBox="1"/>
          <p:nvPr/>
        </p:nvSpPr>
        <p:spPr>
          <a:xfrm>
            <a:off x="2230176" y="4670228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+mj-lt"/>
              </a:rPr>
              <a:t>RegDst</a:t>
            </a:r>
            <a:endParaRPr lang="en-US" sz="1100" dirty="0" smtClean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70" name="Straight Connector 69"/>
          <p:cNvCxnSpPr>
            <a:stCxn id="126" idx="3"/>
          </p:cNvCxnSpPr>
          <p:nvPr/>
        </p:nvCxnSpPr>
        <p:spPr bwMode="auto">
          <a:xfrm>
            <a:off x="2636512" y="4507032"/>
            <a:ext cx="0" cy="183078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Content Placeholder 2"/>
          <p:cNvSpPr>
            <a:spLocks noGrp="1"/>
          </p:cNvSpPr>
          <p:nvPr>
            <p:ph idx="1"/>
          </p:nvPr>
        </p:nvSpPr>
        <p:spPr>
          <a:xfrm>
            <a:off x="458788" y="808916"/>
            <a:ext cx="8502650" cy="1858131"/>
          </a:xfrm>
        </p:spPr>
        <p:txBody>
          <a:bodyPr/>
          <a:lstStyle/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source register (base address), instruction 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/>
              <a:t>, is read </a:t>
            </a:r>
            <a:r>
              <a:rPr lang="en-US" sz="1600" dirty="0"/>
              <a:t>from the register </a:t>
            </a:r>
            <a:r>
              <a:rPr lang="en-US" sz="1600" dirty="0" smtClean="0"/>
              <a:t>file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signed displacement is extended (from 16 to 32 bits) and directly transferred to ALU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</a:t>
            </a:r>
            <a:r>
              <a:rPr lang="en-US" sz="1600" dirty="0" smtClean="0"/>
              <a:t>calculates the effective address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value is read from the memory by the effective address</a:t>
            </a:r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r>
              <a:rPr lang="en-US" sz="1600" dirty="0" smtClean="0"/>
              <a:t>The result is written </a:t>
            </a:r>
            <a:r>
              <a:rPr lang="en-US" sz="1600" dirty="0"/>
              <a:t>in the destination </a:t>
            </a:r>
            <a:r>
              <a:rPr lang="en-US" sz="1600" dirty="0" smtClean="0"/>
              <a:t>register specified </a:t>
            </a:r>
            <a:r>
              <a:rPr lang="en-US" sz="1600" dirty="0"/>
              <a:t>by 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rt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endParaRPr lang="en-US" sz="1600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904306" y="6050197"/>
            <a:ext cx="6283894" cy="532893"/>
            <a:chOff x="904306" y="6050197"/>
            <a:chExt cx="6283894" cy="532893"/>
          </a:xfrm>
        </p:grpSpPr>
        <p:sp>
          <p:nvSpPr>
            <p:cNvPr id="138" name="Rounded Rectangle 137"/>
            <p:cNvSpPr/>
            <p:nvPr/>
          </p:nvSpPr>
          <p:spPr bwMode="auto">
            <a:xfrm>
              <a:off x="1356360" y="6237438"/>
              <a:ext cx="5831840" cy="264372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 smtClean="0">
                <a:latin typeface="Lucida Console" panose="020B0609040504020204" pitchFamily="49" charset="0"/>
                <a:cs typeface="Arial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904306" y="605019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Lucida Console" panose="020B0609040504020204" pitchFamily="49" charset="0"/>
                </a:rPr>
                <a:t>R-type</a:t>
              </a: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2243755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1606350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6832600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Lucida Console" panose="020B0609040504020204" pitchFamily="49" charset="0"/>
                  <a:cs typeface="Consolas" pitchFamily="49" charset="0"/>
                </a:rPr>
                <a:t>0</a:t>
              </a:r>
              <a:endParaRPr lang="en-US" sz="1000" dirty="0" smtClean="0">
                <a:latin typeface="Lucida Console" panose="020B0609040504020204" pitchFamily="49" charset="0"/>
                <a:cs typeface="Consolas" pitchFamily="49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133428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5935980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5248665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4979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4344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404947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34590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20</a:t>
              </a: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1602205" y="6098574"/>
              <a:ext cx="5428324" cy="220144"/>
              <a:chOff x="1602205" y="6098574"/>
              <a:chExt cx="5428324" cy="220144"/>
            </a:xfrm>
          </p:grpSpPr>
          <p:sp>
            <p:nvSpPr>
              <p:cNvPr id="154" name="Rectangle 153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Lucida Console" panose="020B0609040504020204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612580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funct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522108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shamt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4316367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rd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51" name="Rectangle 150"/>
            <p:cNvSpPr/>
            <p:nvPr/>
          </p:nvSpPr>
          <p:spPr bwMode="auto">
            <a:xfrm>
              <a:off x="31415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252944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25</a:t>
              </a: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960120" y="6088414"/>
              <a:ext cx="6116320" cy="2412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Lucida Console" panose="020B0609040504020204" pitchFamily="49" charset="0"/>
                <a:cs typeface="Arial" pitchFamily="34" charset="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843165" y="5822809"/>
            <a:ext cx="6187365" cy="307777"/>
            <a:chOff x="843165" y="5822809"/>
            <a:chExt cx="6187365" cy="307777"/>
          </a:xfrm>
        </p:grpSpPr>
        <p:grpSp>
          <p:nvGrpSpPr>
            <p:cNvPr id="161" name="Group 160"/>
            <p:cNvGrpSpPr/>
            <p:nvPr/>
          </p:nvGrpSpPr>
          <p:grpSpPr>
            <a:xfrm>
              <a:off x="1602205" y="5874711"/>
              <a:ext cx="5428325" cy="220144"/>
              <a:chOff x="1602205" y="6098574"/>
              <a:chExt cx="5428325" cy="220144"/>
            </a:xfrm>
          </p:grpSpPr>
          <p:sp>
            <p:nvSpPr>
              <p:cNvPr id="163" name="Rectangle 162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Lucida Console" panose="020B0609040504020204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4316368" y="6098574"/>
                <a:ext cx="2714162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displ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843165" y="5822809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Lucida Console" panose="020B0609040504020204" pitchFamily="49" charset="0"/>
                </a:rPr>
                <a:t>I</a:t>
              </a:r>
              <a:r>
                <a:rPr lang="en-US" sz="1400" dirty="0" smtClean="0">
                  <a:latin typeface="Lucida Console" panose="020B0609040504020204" pitchFamily="49" charset="0"/>
                </a:rPr>
                <a:t>-type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168" name="Group 167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70" name="Rectangle 169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 smtClean="0">
                    <a:latin typeface="+mj-lt"/>
                  </a:rPr>
                  <a:t>address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Instruction [31-0]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Memory</a:t>
                </a:r>
              </a:p>
            </p:txBody>
          </p:sp>
        </p:grpSp>
        <p:cxnSp>
          <p:nvCxnSpPr>
            <p:cNvPr id="169" name="Straight Arrow Connector 168"/>
            <p:cNvCxnSpPr>
              <a:stCxn id="172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174" name="Group 173"/>
          <p:cNvGrpSpPr/>
          <p:nvPr/>
        </p:nvGrpSpPr>
        <p:grpSpPr>
          <a:xfrm>
            <a:off x="2546317" y="3911755"/>
            <a:ext cx="180391" cy="643543"/>
            <a:chOff x="3390790" y="3616963"/>
            <a:chExt cx="180391" cy="643543"/>
          </a:xfrm>
        </p:grpSpPr>
        <p:sp>
          <p:nvSpPr>
            <p:cNvPr id="175" name="Trapezoid 174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6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77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1</a:t>
              </a:r>
            </a:p>
          </p:txBody>
        </p:sp>
        <p:sp>
          <p:nvSpPr>
            <p:cNvPr id="178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490028" y="3657633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141166" y="5220532"/>
              <a:ext cx="842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Registers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490028" y="4132149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2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>
                  <a:latin typeface="+mj-lt"/>
                </a:rPr>
                <a:t>2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488424" y="4669109"/>
              <a:ext cx="6238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register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data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90" name="TextBox 189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91" name="Straight Connector 190"/>
            <p:cNvCxnSpPr>
              <a:stCxn id="190" idx="2"/>
              <a:endCxn id="188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92" name="Straight Arrow Connector 191"/>
          <p:cNvCxnSpPr>
            <a:stCxn id="182" idx="3"/>
            <a:endCxn id="196" idx="1"/>
          </p:cNvCxnSpPr>
          <p:nvPr/>
        </p:nvCxnSpPr>
        <p:spPr bwMode="auto">
          <a:xfrm>
            <a:off x="4660400" y="3224149"/>
            <a:ext cx="794482" cy="430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93" name="Group 192"/>
          <p:cNvGrpSpPr/>
          <p:nvPr/>
        </p:nvGrpSpPr>
        <p:grpSpPr>
          <a:xfrm>
            <a:off x="5454882" y="2909792"/>
            <a:ext cx="727535" cy="1439797"/>
            <a:chOff x="6728724" y="3121968"/>
            <a:chExt cx="727535" cy="1439797"/>
          </a:xfrm>
        </p:grpSpPr>
        <p:sp>
          <p:nvSpPr>
            <p:cNvPr id="194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ALU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728724" y="3355995"/>
              <a:ext cx="1554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+mj-lt"/>
                </a:rPr>
                <a:t> 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728724" y="4181436"/>
              <a:ext cx="1554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+mj-lt"/>
                </a:rPr>
                <a:t> 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Result</a:t>
              </a:r>
              <a:endParaRPr lang="en-US" sz="1100" b="1" dirty="0" smtClean="0">
                <a:latin typeface="+mj-lt"/>
              </a:endParaRPr>
            </a:p>
          </p:txBody>
        </p:sp>
      </p:grpSp>
      <p:cxnSp>
        <p:nvCxnSpPr>
          <p:cNvPr id="199" name="Elbow Connector 198"/>
          <p:cNvCxnSpPr>
            <a:stCxn id="185" idx="3"/>
            <a:endCxn id="219" idx="3"/>
          </p:cNvCxnSpPr>
          <p:nvPr/>
        </p:nvCxnSpPr>
        <p:spPr bwMode="auto">
          <a:xfrm flipV="1">
            <a:off x="4660400" y="3848031"/>
            <a:ext cx="454431" cy="112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1" name="Oval 200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202" name="Straight Arrow Connector 201"/>
          <p:cNvCxnSpPr>
            <a:stCxn id="201" idx="6"/>
            <a:endCxn id="181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03" name="Elbow Connector 202"/>
          <p:cNvCxnSpPr>
            <a:stCxn id="201" idx="4"/>
            <a:endCxn id="184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04" name="Elbow Connector 203"/>
          <p:cNvCxnSpPr>
            <a:stCxn id="201" idx="4"/>
            <a:endCxn id="177" idx="3"/>
          </p:cNvCxnSpPr>
          <p:nvPr/>
        </p:nvCxnSpPr>
        <p:spPr bwMode="auto">
          <a:xfrm rot="16200000" flipH="1">
            <a:off x="1571505" y="3464431"/>
            <a:ext cx="1188038" cy="7717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05" name="TextBox 204"/>
          <p:cNvSpPr txBox="1"/>
          <p:nvPr/>
        </p:nvSpPr>
        <p:spPr>
          <a:xfrm>
            <a:off x="1790302" y="2940272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[25-21]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1782438" y="341355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[20-16]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1759821" y="4157483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[15-11]</a:t>
            </a:r>
          </a:p>
        </p:txBody>
      </p:sp>
      <p:grpSp>
        <p:nvGrpSpPr>
          <p:cNvPr id="208" name="Group 207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209" name="TextBox 208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210" name="Straight Connector 209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1" name="Oval 210"/>
          <p:cNvSpPr/>
          <p:nvPr/>
        </p:nvSpPr>
        <p:spPr bwMode="auto">
          <a:xfrm>
            <a:off x="2289085" y="366242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212" name="Elbow Connector 211"/>
          <p:cNvCxnSpPr>
            <a:stCxn id="211" idx="4"/>
            <a:endCxn id="176" idx="3"/>
          </p:cNvCxnSpPr>
          <p:nvPr/>
        </p:nvCxnSpPr>
        <p:spPr bwMode="auto">
          <a:xfrm rot="16200000" flipH="1">
            <a:off x="2292337" y="3767885"/>
            <a:ext cx="292053" cy="22608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13" name="Straight Arrow Connector 212"/>
          <p:cNvCxnSpPr>
            <a:stCxn id="175" idx="0"/>
            <a:endCxn id="186" idx="1"/>
          </p:cNvCxnSpPr>
          <p:nvPr/>
        </p:nvCxnSpPr>
        <p:spPr bwMode="auto">
          <a:xfrm flipV="1">
            <a:off x="2726708" y="4232422"/>
            <a:ext cx="381194" cy="11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4" name="Rounded Rectangle 213"/>
          <p:cNvSpPr/>
          <p:nvPr/>
        </p:nvSpPr>
        <p:spPr bwMode="auto">
          <a:xfrm>
            <a:off x="3435075" y="5078121"/>
            <a:ext cx="953678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+mj-lt"/>
                <a:cs typeface="Arial" pitchFamily="34" charset="0"/>
              </a:rPr>
              <a:t>Sign extend</a:t>
            </a:r>
            <a:endParaRPr lang="en-US" sz="1100" dirty="0">
              <a:latin typeface="+mj-lt"/>
              <a:cs typeface="Arial" pitchFamily="34" charset="0"/>
            </a:endParaRPr>
          </a:p>
        </p:txBody>
      </p:sp>
      <p:cxnSp>
        <p:nvCxnSpPr>
          <p:cNvPr id="215" name="Elbow Connector 214"/>
          <p:cNvCxnSpPr>
            <a:stCxn id="201" idx="4"/>
            <a:endCxn id="214" idx="1"/>
          </p:cNvCxnSpPr>
          <p:nvPr/>
        </p:nvCxnSpPr>
        <p:spPr bwMode="auto">
          <a:xfrm rot="16200000" flipH="1">
            <a:off x="1627975" y="3407962"/>
            <a:ext cx="1958769" cy="165543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16" name="TextBox 215"/>
          <p:cNvSpPr txBox="1"/>
          <p:nvPr/>
        </p:nvSpPr>
        <p:spPr>
          <a:xfrm>
            <a:off x="1782438" y="4940107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[15-0]</a:t>
            </a:r>
          </a:p>
        </p:txBody>
      </p:sp>
      <p:grpSp>
        <p:nvGrpSpPr>
          <p:cNvPr id="217" name="Group 216"/>
          <p:cNvGrpSpPr/>
          <p:nvPr/>
        </p:nvGrpSpPr>
        <p:grpSpPr>
          <a:xfrm>
            <a:off x="5109743" y="3732832"/>
            <a:ext cx="180391" cy="643543"/>
            <a:chOff x="3390790" y="3616963"/>
            <a:chExt cx="180391" cy="643543"/>
          </a:xfrm>
        </p:grpSpPr>
        <p:sp>
          <p:nvSpPr>
            <p:cNvPr id="218" name="Trapezoid 217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9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20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1</a:t>
              </a:r>
            </a:p>
          </p:txBody>
        </p:sp>
        <p:sp>
          <p:nvSpPr>
            <p:cNvPr id="221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+mj-lt"/>
              </a:endParaRPr>
            </a:p>
          </p:txBody>
        </p:sp>
      </p:grpSp>
      <p:cxnSp>
        <p:nvCxnSpPr>
          <p:cNvPr id="222" name="Straight Arrow Connector 221"/>
          <p:cNvCxnSpPr>
            <a:stCxn id="218" idx="0"/>
            <a:endCxn id="197" idx="1"/>
          </p:cNvCxnSpPr>
          <p:nvPr/>
        </p:nvCxnSpPr>
        <p:spPr bwMode="auto">
          <a:xfrm flipV="1">
            <a:off x="5290134" y="4053899"/>
            <a:ext cx="164748" cy="705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23" name="Elbow Connector 222"/>
          <p:cNvCxnSpPr>
            <a:stCxn id="214" idx="3"/>
            <a:endCxn id="220" idx="3"/>
          </p:cNvCxnSpPr>
          <p:nvPr/>
        </p:nvCxnSpPr>
        <p:spPr bwMode="auto">
          <a:xfrm flipV="1">
            <a:off x="4388753" y="4265409"/>
            <a:ext cx="726079" cy="949654"/>
          </a:xfrm>
          <a:prstGeom prst="bentConnector3">
            <a:avLst>
              <a:gd name="adj1" fmla="val 77986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25" name="Rectangle 224"/>
          <p:cNvSpPr/>
          <p:nvPr/>
        </p:nvSpPr>
        <p:spPr bwMode="auto">
          <a:xfrm>
            <a:off x="6755870" y="3028047"/>
            <a:ext cx="1445256" cy="1386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7362434" y="4104172"/>
            <a:ext cx="838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Memory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6755870" y="3503400"/>
            <a:ext cx="6527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+mj-lt"/>
              </a:rPr>
              <a:t>Write</a:t>
            </a:r>
          </a:p>
          <a:p>
            <a:r>
              <a:rPr lang="en-US" sz="1100" dirty="0" smtClean="0">
                <a:latin typeface="+mj-lt"/>
              </a:rPr>
              <a:t>address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6753863" y="3983603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+mj-lt"/>
              </a:rPr>
              <a:t>Write</a:t>
            </a:r>
          </a:p>
          <a:p>
            <a:r>
              <a:rPr lang="en-US" sz="1100" dirty="0" smtClean="0">
                <a:latin typeface="+mj-lt"/>
              </a:rPr>
              <a:t>data</a:t>
            </a:r>
          </a:p>
        </p:txBody>
      </p:sp>
      <p:cxnSp>
        <p:nvCxnSpPr>
          <p:cNvPr id="237" name="Straight Arrow Connector 236"/>
          <p:cNvCxnSpPr>
            <a:stCxn id="198" idx="3"/>
            <a:endCxn id="229" idx="1"/>
          </p:cNvCxnSpPr>
          <p:nvPr/>
        </p:nvCxnSpPr>
        <p:spPr bwMode="auto">
          <a:xfrm flipV="1">
            <a:off x="6177337" y="3718844"/>
            <a:ext cx="578533" cy="80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38" name="Oval 237"/>
          <p:cNvSpPr/>
          <p:nvPr/>
        </p:nvSpPr>
        <p:spPr bwMode="auto">
          <a:xfrm>
            <a:off x="4762970" y="381588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+mj-lt"/>
              </a:rPr>
              <a:t> </a:t>
            </a:r>
          </a:p>
        </p:txBody>
      </p:sp>
      <p:cxnSp>
        <p:nvCxnSpPr>
          <p:cNvPr id="240" name="Elbow Connector 239"/>
          <p:cNvCxnSpPr>
            <a:stCxn id="238" idx="4"/>
            <a:endCxn id="239" idx="1"/>
          </p:cNvCxnSpPr>
          <p:nvPr/>
        </p:nvCxnSpPr>
        <p:spPr bwMode="auto">
          <a:xfrm rot="16200000" flipH="1">
            <a:off x="4816939" y="3870628"/>
            <a:ext cx="1058964" cy="109443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241" name="Elbow Connector 240"/>
          <p:cNvCxnSpPr>
            <a:stCxn id="239" idx="1"/>
            <a:endCxn id="230" idx="1"/>
          </p:cNvCxnSpPr>
          <p:nvPr/>
        </p:nvCxnSpPr>
        <p:spPr bwMode="auto">
          <a:xfrm rot="10800000" flipH="1">
            <a:off x="5893635" y="4199047"/>
            <a:ext cx="860227" cy="748278"/>
          </a:xfrm>
          <a:prstGeom prst="bentConnector3">
            <a:avLst>
              <a:gd name="adj1" fmla="val 3366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6377497" y="3028047"/>
            <a:ext cx="1029110" cy="730584"/>
            <a:chOff x="6377497" y="3028047"/>
            <a:chExt cx="1029110" cy="730584"/>
          </a:xfrm>
        </p:grpSpPr>
        <p:sp>
          <p:nvSpPr>
            <p:cNvPr id="226" name="TextBox 225"/>
            <p:cNvSpPr txBox="1"/>
            <p:nvPr/>
          </p:nvSpPr>
          <p:spPr>
            <a:xfrm>
              <a:off x="6753864" y="3028047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Read</a:t>
              </a:r>
            </a:p>
            <a:p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address</a:t>
              </a:r>
            </a:p>
          </p:txBody>
        </p:sp>
        <p:sp>
          <p:nvSpPr>
            <p:cNvPr id="242" name="Oval 241"/>
            <p:cNvSpPr/>
            <p:nvPr/>
          </p:nvSpPr>
          <p:spPr bwMode="auto">
            <a:xfrm>
              <a:off x="6377497" y="3686159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244" name="Elbow Connector 243"/>
            <p:cNvCxnSpPr>
              <a:stCxn id="242" idx="0"/>
              <a:endCxn id="226" idx="1"/>
            </p:cNvCxnSpPr>
            <p:nvPr/>
          </p:nvCxnSpPr>
          <p:spPr bwMode="auto">
            <a:xfrm rot="5400000" flipH="1" flipV="1">
              <a:off x="6362464" y="3294760"/>
              <a:ext cx="442668" cy="34013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sp>
        <p:nvSpPr>
          <p:cNvPr id="245" name="TextBox 244"/>
          <p:cNvSpPr txBox="1"/>
          <p:nvPr/>
        </p:nvSpPr>
        <p:spPr>
          <a:xfrm>
            <a:off x="4981746" y="4589699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+mj-lt"/>
              </a:rPr>
              <a:t>ALUSrc</a:t>
            </a:r>
            <a:endParaRPr lang="en-US" sz="1100" dirty="0" smtClean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46" name="Straight Connector 245"/>
          <p:cNvCxnSpPr>
            <a:stCxn id="218" idx="3"/>
          </p:cNvCxnSpPr>
          <p:nvPr/>
        </p:nvCxnSpPr>
        <p:spPr bwMode="auto">
          <a:xfrm>
            <a:off x="5199938" y="4328109"/>
            <a:ext cx="0" cy="24507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47" name="Group 246"/>
          <p:cNvGrpSpPr/>
          <p:nvPr/>
        </p:nvGrpSpPr>
        <p:grpSpPr>
          <a:xfrm>
            <a:off x="7073684" y="2631170"/>
            <a:ext cx="811441" cy="396877"/>
            <a:chOff x="4224400" y="2858356"/>
            <a:chExt cx="811441" cy="396877"/>
          </a:xfrm>
        </p:grpSpPr>
        <p:sp>
          <p:nvSpPr>
            <p:cNvPr id="248" name="TextBox 247"/>
            <p:cNvSpPr txBox="1"/>
            <p:nvPr/>
          </p:nvSpPr>
          <p:spPr>
            <a:xfrm>
              <a:off x="4224400" y="2858356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249" name="Straight Connector 248"/>
            <p:cNvCxnSpPr>
              <a:stCxn id="248" idx="2"/>
              <a:endCxn id="225" idx="0"/>
            </p:cNvCxnSpPr>
            <p:nvPr/>
          </p:nvCxnSpPr>
          <p:spPr bwMode="auto">
            <a:xfrm flipH="1">
              <a:off x="4629214" y="3119966"/>
              <a:ext cx="907" cy="13526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0" name="TextBox 249"/>
          <p:cNvSpPr txBox="1"/>
          <p:nvPr/>
        </p:nvSpPr>
        <p:spPr>
          <a:xfrm>
            <a:off x="2230176" y="4670228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+mj-lt"/>
              </a:rPr>
              <a:t>RegDst</a:t>
            </a:r>
            <a:endParaRPr lang="en-US" sz="1100" dirty="0" smtClean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251" name="Straight Connector 250"/>
          <p:cNvCxnSpPr>
            <a:stCxn id="175" idx="3"/>
          </p:cNvCxnSpPr>
          <p:nvPr/>
        </p:nvCxnSpPr>
        <p:spPr bwMode="auto">
          <a:xfrm>
            <a:off x="2636512" y="4507032"/>
            <a:ext cx="0" cy="183078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3109506" y="2621744"/>
            <a:ext cx="5956547" cy="2041565"/>
            <a:chOff x="3109506" y="2621744"/>
            <a:chExt cx="5956547" cy="2041565"/>
          </a:xfrm>
        </p:grpSpPr>
        <p:sp>
          <p:nvSpPr>
            <p:cNvPr id="227" name="TextBox 226"/>
            <p:cNvSpPr txBox="1"/>
            <p:nvPr/>
          </p:nvSpPr>
          <p:spPr>
            <a:xfrm>
              <a:off x="7302975" y="3031250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Read</a:t>
              </a:r>
            </a:p>
            <a:p>
              <a:pPr algn="r"/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data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109506" y="2621744"/>
              <a:ext cx="5956547" cy="2041565"/>
              <a:chOff x="3109506" y="2621744"/>
              <a:chExt cx="5956547" cy="2041565"/>
            </a:xfrm>
          </p:grpSpPr>
          <p:cxnSp>
            <p:nvCxnSpPr>
              <p:cNvPr id="200" name="Elbow Connector 199"/>
              <p:cNvCxnSpPr>
                <a:stCxn id="233" idx="0"/>
                <a:endCxn id="187" idx="1"/>
              </p:cNvCxnSpPr>
              <p:nvPr/>
            </p:nvCxnSpPr>
            <p:spPr bwMode="auto">
              <a:xfrm flipH="1">
                <a:off x="3109506" y="3453128"/>
                <a:ext cx="5615445" cy="1210181"/>
              </a:xfrm>
              <a:prstGeom prst="bentConnector5">
                <a:avLst>
                  <a:gd name="adj1" fmla="val -4071"/>
                  <a:gd name="adj2" fmla="val 184609"/>
                  <a:gd name="adj3" fmla="val 104071"/>
                </a:avLst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cxnSp>
            <p:nvCxnSpPr>
              <p:cNvPr id="231" name="Straight Arrow Connector 230"/>
              <p:cNvCxnSpPr>
                <a:stCxn id="227" idx="3"/>
                <a:endCxn id="234" idx="3"/>
              </p:cNvCxnSpPr>
              <p:nvPr/>
            </p:nvCxnSpPr>
            <p:spPr bwMode="auto">
              <a:xfrm flipV="1">
                <a:off x="8201126" y="3246555"/>
                <a:ext cx="348522" cy="139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32" name="Group 231"/>
              <p:cNvGrpSpPr/>
              <p:nvPr/>
            </p:nvGrpSpPr>
            <p:grpSpPr>
              <a:xfrm>
                <a:off x="8544560" y="3131356"/>
                <a:ext cx="180391" cy="643543"/>
                <a:chOff x="3390790" y="3616963"/>
                <a:chExt cx="180391" cy="643543"/>
              </a:xfrm>
            </p:grpSpPr>
            <p:sp>
              <p:nvSpPr>
                <p:cNvPr id="233" name="Trapezoid 232"/>
                <p:cNvSpPr/>
                <p:nvPr/>
              </p:nvSpPr>
              <p:spPr bwMode="auto">
                <a:xfrm rot="5400000">
                  <a:off x="3159214" y="3848539"/>
                  <a:ext cx="643543" cy="180391"/>
                </a:xfrm>
                <a:prstGeom prst="trapezoid">
                  <a:avLst>
                    <a:gd name="adj" fmla="val 53513"/>
                  </a:avLst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9525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sp>
              <p:nvSpPr>
                <p:cNvPr id="234" name="Rectangle 158"/>
                <p:cNvSpPr>
                  <a:spLocks noChangeArrowheads="1"/>
                </p:cNvSpPr>
                <p:nvPr/>
              </p:nvSpPr>
              <p:spPr bwMode="auto">
                <a:xfrm flipH="1">
                  <a:off x="3395878" y="3678301"/>
                  <a:ext cx="85107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dirty="0" smtClean="0">
                      <a:solidFill>
                        <a:srgbClr val="FF0000"/>
                      </a:solidFill>
                      <a:latin typeface="+mj-lt"/>
                    </a:rPr>
                    <a:t>1</a:t>
                  </a:r>
                  <a:endParaRPr lang="en-US" sz="7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sp>
              <p:nvSpPr>
                <p:cNvPr id="235" name="Rectangle 159"/>
                <p:cNvSpPr>
                  <a:spLocks noChangeArrowheads="1"/>
                </p:cNvSpPr>
                <p:nvPr/>
              </p:nvSpPr>
              <p:spPr bwMode="auto">
                <a:xfrm flipH="1">
                  <a:off x="3395879" y="4095679"/>
                  <a:ext cx="85106" cy="10772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rgbClr val="FF0000"/>
                      </a:solidFill>
                      <a:latin typeface="+mj-lt"/>
                    </a:rPr>
                    <a:t>0</a:t>
                  </a:r>
                </a:p>
              </p:txBody>
            </p:sp>
            <p:sp>
              <p:nvSpPr>
                <p:cNvPr id="236" name="Rectangle 160"/>
                <p:cNvSpPr>
                  <a:spLocks noChangeArrowheads="1"/>
                </p:cNvSpPr>
                <p:nvPr/>
              </p:nvSpPr>
              <p:spPr bwMode="auto">
                <a:xfrm flipH="1">
                  <a:off x="3450365" y="3821794"/>
                  <a:ext cx="84960" cy="258532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FF0000"/>
                      </a:solidFill>
                      <a:latin typeface="+mj-lt"/>
                    </a:rPr>
                    <a:t>m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FF0000"/>
                      </a:solidFill>
                      <a:latin typeface="+mj-lt"/>
                    </a:rPr>
                    <a:t>u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800" b="1" dirty="0">
                      <a:solidFill>
                        <a:srgbClr val="FF0000"/>
                      </a:solidFill>
                      <a:latin typeface="+mj-lt"/>
                    </a:rPr>
                    <a:t>x</a:t>
                  </a:r>
                  <a:endParaRPr lang="en-US" sz="5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cxnSp>
            <p:nvCxnSpPr>
              <p:cNvPr id="243" name="Elbow Connector 242"/>
              <p:cNvCxnSpPr>
                <a:stCxn id="242" idx="4"/>
                <a:endCxn id="235" idx="3"/>
              </p:cNvCxnSpPr>
              <p:nvPr/>
            </p:nvCxnSpPr>
            <p:spPr bwMode="auto">
              <a:xfrm rot="5400000" flipH="1" flipV="1">
                <a:off x="7434342" y="2643324"/>
                <a:ext cx="94698" cy="2135916"/>
              </a:xfrm>
              <a:prstGeom prst="bentConnector4">
                <a:avLst>
                  <a:gd name="adj1" fmla="val -1239181"/>
                  <a:gd name="adj2" fmla="val 91518"/>
                </a:avLst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  <p:grpSp>
            <p:nvGrpSpPr>
              <p:cNvPr id="252" name="Group 251"/>
              <p:cNvGrpSpPr/>
              <p:nvPr/>
            </p:nvGrpSpPr>
            <p:grpSpPr>
              <a:xfrm>
                <a:off x="8208125" y="2621744"/>
                <a:ext cx="857928" cy="568038"/>
                <a:chOff x="4191631" y="2696431"/>
                <a:chExt cx="857928" cy="568038"/>
              </a:xfrm>
            </p:grpSpPr>
            <p:sp>
              <p:nvSpPr>
                <p:cNvPr id="253" name="TextBox 252"/>
                <p:cNvSpPr txBox="1"/>
                <p:nvPr/>
              </p:nvSpPr>
              <p:spPr>
                <a:xfrm>
                  <a:off x="4191631" y="2696431"/>
                  <a:ext cx="857928" cy="26161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sz="1100" dirty="0" err="1" smtClean="0">
                      <a:solidFill>
                        <a:schemeClr val="accent1"/>
                      </a:solidFill>
                      <a:latin typeface="+mj-lt"/>
                    </a:rPr>
                    <a:t>MemToReg</a:t>
                  </a:r>
                  <a:endParaRPr lang="en-US" sz="1100" dirty="0" smtClean="0">
                    <a:solidFill>
                      <a:schemeClr val="accent1"/>
                    </a:solidFill>
                    <a:latin typeface="+mj-lt"/>
                  </a:endParaRPr>
                </a:p>
              </p:txBody>
            </p:sp>
            <p:cxnSp>
              <p:nvCxnSpPr>
                <p:cNvPr id="254" name="Straight Connector 253"/>
                <p:cNvCxnSpPr>
                  <a:stCxn id="253" idx="2"/>
                  <a:endCxn id="233" idx="1"/>
                </p:cNvCxnSpPr>
                <p:nvPr/>
              </p:nvCxnSpPr>
              <p:spPr bwMode="auto">
                <a:xfrm flipH="1">
                  <a:off x="4618261" y="2958041"/>
                  <a:ext cx="2334" cy="306428"/>
                </a:xfrm>
                <a:prstGeom prst="lin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2891078"/>
      </p:ext>
    </p:extLst>
  </p:cSld>
  <p:clrMapOvr>
    <a:masterClrMapping/>
  </p:clrMapOvr>
  <p:transition advTm="13157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020" x="6465888" y="4044950"/>
          <p14:tracePt t="7032" x="6330950" y="3983038"/>
          <p14:tracePt t="7051" x="6000750" y="3830638"/>
          <p14:tracePt t="7069" x="5776913" y="3724275"/>
          <p14:tracePt t="7084" x="5688013" y="3687763"/>
          <p14:tracePt t="7101" x="5589588" y="3652838"/>
          <p14:tracePt t="7118" x="5581650" y="3652838"/>
          <p14:tracePt t="7425" x="5554663" y="3643313"/>
          <p14:tracePt t="7437" x="5473700" y="3616325"/>
          <p14:tracePt t="7451" x="5348288" y="3581400"/>
          <p14:tracePt t="7468" x="5037138" y="3465513"/>
          <p14:tracePt t="7485" x="4633913" y="3322638"/>
          <p14:tracePt t="7501" x="4491038" y="3286125"/>
          <p14:tracePt t="7518" x="4276725" y="3259138"/>
          <p14:tracePt t="7536" x="4116388" y="3197225"/>
          <p14:tracePt t="7913" x="4037013" y="3224213"/>
          <p14:tracePt t="7925" x="3938588" y="3251200"/>
          <p14:tracePt t="7937" x="3822700" y="3295650"/>
          <p14:tracePt t="7953" x="3490913" y="3402013"/>
          <p14:tracePt t="7968" x="3286125" y="3438525"/>
          <p14:tracePt t="7985" x="3044825" y="3527425"/>
          <p14:tracePt t="8001" x="2928938" y="3536950"/>
          <p14:tracePt t="8019" x="2759075" y="3536950"/>
          <p14:tracePt t="8034" x="2714625" y="3562350"/>
          <p14:tracePt t="8380" x="2751138" y="3562350"/>
          <p14:tracePt t="8391" x="2803525" y="3562350"/>
          <p14:tracePt t="8405" x="2894013" y="3554413"/>
          <p14:tracePt t="8419" x="2990850" y="3554413"/>
          <p14:tracePt t="8435" x="3170238" y="3554413"/>
          <p14:tracePt t="8451" x="3340100" y="3554413"/>
          <p14:tracePt t="8468" x="3411538" y="3554413"/>
          <p14:tracePt t="8485" x="3536950" y="3473450"/>
          <p14:tracePt t="8837" x="3554413" y="3473450"/>
          <p14:tracePt t="8848" x="3581400" y="3490913"/>
          <p14:tracePt t="8860" x="3625850" y="3500438"/>
          <p14:tracePt t="8872" x="3687763" y="3544888"/>
          <p14:tracePt t="8885" x="3759200" y="3608388"/>
          <p14:tracePt t="8902" x="3867150" y="3724275"/>
          <p14:tracePt t="8918" x="3929063" y="3813175"/>
          <p14:tracePt t="8935" x="3956050" y="3911600"/>
          <p14:tracePt t="8952" x="4000500" y="4098925"/>
          <p14:tracePt t="8968" x="4010025" y="4143375"/>
          <p14:tracePt t="9245" x="3911600" y="4179888"/>
          <p14:tracePt t="9256" x="3813175" y="4179888"/>
          <p14:tracePt t="9269" x="3714750" y="4232275"/>
          <p14:tracePt t="9285" x="3402013" y="4295775"/>
          <p14:tracePt t="9301" x="3295650" y="4313238"/>
          <p14:tracePt t="9319" x="3160713" y="4384675"/>
          <p14:tracePt t="9335" x="3089275" y="4429125"/>
          <p14:tracePt t="9352" x="3062288" y="4446588"/>
          <p14:tracePt t="9368" x="3044825" y="4456113"/>
          <p14:tracePt t="9652" x="3133725" y="4510088"/>
          <p14:tracePt t="9664" x="3197225" y="4554538"/>
          <p14:tracePt t="9676" x="3259138" y="4589463"/>
          <p14:tracePt t="9691" x="3446463" y="4705350"/>
          <p14:tracePt t="9703" x="3536950" y="4786313"/>
          <p14:tracePt t="9720" x="3687763" y="4965700"/>
          <p14:tracePt t="9735" x="3751263" y="5000625"/>
          <p14:tracePt t="9752" x="3857625" y="5062538"/>
          <p14:tracePt t="9769" x="3884613" y="5072063"/>
          <p14:tracePt t="9986" x="3768725" y="5108575"/>
          <p14:tracePt t="9998" x="3660775" y="5126038"/>
          <p14:tracePt t="10009" x="3500438" y="5126038"/>
          <p14:tracePt t="10021" x="3330575" y="5126038"/>
          <p14:tracePt t="10035" x="3108325" y="5126038"/>
          <p14:tracePt t="10052" x="3000375" y="5108575"/>
          <p14:tracePt t="10069" x="2795588" y="5018088"/>
          <p14:tracePt t="10086" x="2660650" y="4919663"/>
          <p14:tracePt t="10102" x="2598738" y="4848225"/>
          <p14:tracePt t="10119" x="2554288" y="4697413"/>
          <p14:tracePt t="10137" x="2554288" y="4633913"/>
          <p14:tracePt t="10152" x="2571750" y="4608513"/>
          <p14:tracePt t="10169" x="2679700" y="4537075"/>
          <p14:tracePt t="10185" x="2751138" y="4518025"/>
          <p14:tracePt t="10202" x="2946400" y="4510088"/>
          <p14:tracePt t="10219" x="3108325" y="4510088"/>
          <p14:tracePt t="10235" x="3179763" y="4510088"/>
          <p14:tracePt t="10252" x="3241675" y="4510088"/>
          <p14:tracePt t="10564" x="3241675" y="4456113"/>
          <p14:tracePt t="10577" x="3276600" y="4268788"/>
          <p14:tracePt t="10590" x="3322638" y="4152900"/>
          <p14:tracePt t="10604" x="3438525" y="3741738"/>
          <p14:tracePt t="10619" x="3500438" y="3608388"/>
          <p14:tracePt t="10635" x="3581400" y="3330575"/>
          <p14:tracePt t="10652" x="3589338" y="3251200"/>
          <p14:tracePt t="10669" x="3608388" y="3160713"/>
          <p14:tracePt t="10726" x="3652838" y="3160713"/>
          <p14:tracePt t="10740" x="3803650" y="3125788"/>
          <p14:tracePt t="10753" x="4000500" y="3108325"/>
          <p14:tracePt t="10769" x="4232275" y="3125788"/>
          <p14:tracePt t="10786" x="4429125" y="3143250"/>
          <p14:tracePt t="10802" x="4919663" y="3276600"/>
          <p14:tracePt t="10819" x="5313363" y="3348038"/>
          <p14:tracePt t="10835" x="5394325" y="3394075"/>
          <p14:tracePt t="10852" x="5483225" y="3429000"/>
          <p14:tracePt t="10869" x="5510213" y="3509963"/>
          <p14:tracePt t="10885" x="5510213" y="3608388"/>
          <p14:tracePt t="10902" x="5419725" y="3938588"/>
          <p14:tracePt t="10919" x="5348288" y="4179888"/>
          <p14:tracePt t="10935" x="5313363" y="4394200"/>
          <p14:tracePt t="10952" x="5251450" y="4625975"/>
          <p14:tracePt t="10970" x="5205413" y="4741863"/>
          <p14:tracePt t="10985" x="5197475" y="4759325"/>
          <p14:tracePt t="11002" x="5187950" y="4786313"/>
          <p14:tracePt t="11021" x="5187950" y="4795838"/>
          <p14:tracePt t="11062" x="5160963" y="4822825"/>
          <p14:tracePt t="11074" x="5089525" y="4822825"/>
          <p14:tracePt t="11086" x="5010150" y="4822825"/>
          <p14:tracePt t="11102" x="4776788" y="4822825"/>
          <p14:tracePt t="11119" x="4608513" y="4822825"/>
          <p14:tracePt t="11135" x="4259263" y="4813300"/>
          <p14:tracePt t="11153" x="4037013" y="4795838"/>
          <p14:tracePt t="11169" x="3946525" y="4786313"/>
          <p14:tracePt t="11185" x="3768725" y="4768850"/>
          <p14:tracePt t="11204" x="3616325" y="4687888"/>
          <p14:tracePt t="11219" x="3554413" y="4581525"/>
          <p14:tracePt t="11235" x="3509963" y="4465638"/>
          <p14:tracePt t="11252" x="3500438" y="4367213"/>
          <p14:tracePt t="11269" x="3500438" y="4179888"/>
          <p14:tracePt t="11285" x="3509963" y="3990975"/>
          <p14:tracePt t="11302" x="3608388" y="3813175"/>
          <p14:tracePt t="11319" x="3857625" y="3500438"/>
          <p14:tracePt t="11336" x="4089400" y="3125788"/>
          <p14:tracePt t="11353" x="4143375" y="3036888"/>
          <p14:tracePt t="11369" x="4313238" y="2938463"/>
          <p14:tracePt t="11387" x="4473575" y="2894013"/>
          <p14:tracePt t="11402" x="4554538" y="2894013"/>
          <p14:tracePt t="11419" x="4697413" y="2901950"/>
          <p14:tracePt t="11436" x="4786313" y="2955925"/>
          <p14:tracePt t="11452" x="4956175" y="3125788"/>
          <p14:tracePt t="11469" x="5081588" y="3286125"/>
          <p14:tracePt t="11485" x="5108575" y="3411538"/>
          <p14:tracePt t="11502" x="5143500" y="3795713"/>
          <p14:tracePt t="11744" x="4840288" y="3946525"/>
          <p14:tracePt t="11762" x="4303713" y="4322763"/>
          <p14:tracePt t="11774" x="4187825" y="4429125"/>
          <p14:tracePt t="11787" x="4037013" y="4608513"/>
          <p14:tracePt t="11803" x="3776663" y="4867275"/>
          <p14:tracePt t="11819" x="3714750" y="5018088"/>
          <p14:tracePt t="11836" x="3687763" y="5089525"/>
          <p14:tracePt t="12088" x="3670300" y="5089525"/>
          <p14:tracePt t="12099" x="3652838" y="5089525"/>
          <p14:tracePt t="12111" x="3616325" y="5089525"/>
          <p14:tracePt t="12124" x="3554413" y="5089525"/>
          <p14:tracePt t="12136" x="3500438" y="5062538"/>
          <p14:tracePt t="12152" x="3268663" y="4983163"/>
          <p14:tracePt t="12169" x="3054350" y="4867275"/>
          <p14:tracePt t="12186" x="2982913" y="4830763"/>
          <p14:tracePt t="12202" x="2840038" y="4751388"/>
          <p14:tracePt t="12220" x="2732088" y="4697413"/>
          <p14:tracePt t="12236" x="2697163" y="4687888"/>
          <p14:tracePt t="12253" x="2670175" y="4687888"/>
          <p14:tracePt t="12515" x="2598738" y="4768850"/>
          <p14:tracePt t="12527" x="2598738" y="4795838"/>
          <p14:tracePt t="12539" x="2571750" y="4822825"/>
          <p14:tracePt t="12552" x="2554288" y="4867275"/>
          <p14:tracePt t="12569" x="2509838" y="4965700"/>
          <p14:tracePt t="12586" x="2500313" y="5037138"/>
          <p14:tracePt t="12602" x="2500313" y="5045075"/>
          <p14:tracePt t="12708" x="2527300" y="4956175"/>
          <p14:tracePt t="12720" x="2589213" y="4884738"/>
          <p14:tracePt t="12737" x="2616200" y="4840288"/>
          <p14:tracePt t="12753" x="2633663" y="4813300"/>
          <p14:tracePt t="12769" x="2714625" y="4741863"/>
          <p14:tracePt t="12786" x="2741613" y="4732338"/>
          <p14:tracePt t="12802" x="2786063" y="4724400"/>
          <p14:tracePt t="12819" x="2867025" y="4741863"/>
          <p14:tracePt t="12836" x="2911475" y="4759325"/>
          <p14:tracePt t="12852" x="2946400" y="4803775"/>
          <p14:tracePt t="12870" x="2982913" y="4822825"/>
          <p14:tracePt t="12886" x="3000375" y="4822825"/>
          <p14:tracePt t="12903" x="3071813" y="4813300"/>
          <p14:tracePt t="12920" x="3187700" y="4786313"/>
          <p14:tracePt t="12936" x="3241675" y="4759325"/>
          <p14:tracePt t="12953" x="3394075" y="4679950"/>
          <p14:tracePt t="12970" x="3482975" y="4643438"/>
          <p14:tracePt t="12986" x="3517900" y="4616450"/>
          <p14:tracePt t="13003" x="3598863" y="4562475"/>
          <p14:tracePt t="13020" x="3625850" y="4518025"/>
          <p14:tracePt t="13094" x="3616325" y="4510088"/>
          <p14:tracePt t="13105" x="3562350" y="4473575"/>
          <p14:tracePt t="13120" x="3509963" y="4473575"/>
          <p14:tracePt t="13136" x="3429000" y="4473575"/>
          <p14:tracePt t="13155" x="3313113" y="4510088"/>
          <p14:tracePt t="13170" x="3268663" y="4545013"/>
          <p14:tracePt t="13186" x="3214688" y="4581525"/>
          <p14:tracePt t="13203" x="3187700" y="4598988"/>
          <p14:tracePt t="13220" x="3152775" y="4652963"/>
          <p14:tracePt t="13236" x="3081338" y="4768850"/>
          <p14:tracePt t="13253" x="3054350" y="4803775"/>
          <p14:tracePt t="13269" x="3054350" y="4813300"/>
          <p14:tracePt t="13317" x="3108325" y="4759325"/>
          <p14:tracePt t="13328" x="3232150" y="4652963"/>
          <p14:tracePt t="13341" x="3394075" y="4545013"/>
          <p14:tracePt t="13353" x="3562350" y="4367213"/>
          <p14:tracePt t="13369" x="3929063" y="3956050"/>
          <p14:tracePt t="13388" x="4303713" y="3330575"/>
          <p14:tracePt t="13403" x="4402138" y="3179763"/>
          <p14:tracePt t="13419" x="4483100" y="2946400"/>
          <p14:tracePt t="13436" x="4510088" y="2857500"/>
          <p14:tracePt t="13453" x="4518025" y="2759075"/>
          <p14:tracePt t="13470" x="4527550" y="2687638"/>
          <p14:tracePt t="13486" x="4527550" y="2652713"/>
          <p14:tracePt t="13503" x="4491038" y="2616200"/>
          <p14:tracePt t="13520" x="4303713" y="2625725"/>
          <p14:tracePt t="13536" x="4232275" y="2643188"/>
          <p14:tracePt t="13553" x="4205288" y="2652713"/>
          <p14:tracePt t="13571" x="4170363" y="2687638"/>
          <p14:tracePt t="13586" x="4170363" y="2697163"/>
          <p14:tracePt t="13622" x="4160838" y="2705100"/>
          <p14:tracePt t="13633" x="4125913" y="2741613"/>
          <p14:tracePt t="13646" x="4098925" y="2759075"/>
          <p14:tracePt t="13659" x="4062413" y="2786063"/>
          <p14:tracePt t="13672" x="3990975" y="2867025"/>
          <p14:tracePt t="13686" x="3919538" y="2901950"/>
          <p14:tracePt t="13703" x="3875088" y="2946400"/>
          <p14:tracePt t="13720" x="3875088" y="2955925"/>
          <p14:tracePt t="13745" x="3867150" y="2955925"/>
          <p14:tracePt t="13784" x="3857625" y="2955925"/>
          <p14:tracePt t="13886" x="3840163" y="2965450"/>
          <p14:tracePt t="13897" x="3822700" y="2973388"/>
          <p14:tracePt t="13909" x="3803650" y="2973388"/>
          <p14:tracePt t="13921" x="3768725" y="2982913"/>
          <p14:tracePt t="13936" x="3705225" y="3000375"/>
          <p14:tracePt t="13953" x="3697288" y="3009900"/>
          <p14:tracePt t="14019" x="3705225" y="3009900"/>
          <p14:tracePt t="14030" x="3732213" y="3009900"/>
          <p14:tracePt t="14042" x="3768725" y="3017838"/>
          <p14:tracePt t="14054" x="3822700" y="3027363"/>
          <p14:tracePt t="14070" x="3938588" y="3044825"/>
          <p14:tracePt t="14086" x="4027488" y="3044825"/>
          <p14:tracePt t="14103" x="4152900" y="3044825"/>
          <p14:tracePt t="14120" x="4241800" y="3036888"/>
          <p14:tracePt t="14136" x="4286250" y="3017838"/>
          <p14:tracePt t="14153" x="4303713" y="3017838"/>
          <p14:tracePt t="14171" x="4303713" y="3009900"/>
          <p14:tracePt t="14231" x="4268788" y="3009900"/>
          <p14:tracePt t="14243" x="4143375" y="3009900"/>
          <p14:tracePt t="14255" x="4017963" y="3009900"/>
          <p14:tracePt t="14271" x="3911600" y="3009900"/>
          <p14:tracePt t="14286" x="3840163" y="3009900"/>
          <p14:tracePt t="14303" x="3670300" y="3017838"/>
          <p14:tracePt t="14320" x="3643313" y="3017838"/>
          <p14:tracePt t="14336" x="3616325" y="3027363"/>
          <p14:tracePt t="14384" x="3633788" y="3027363"/>
          <p14:tracePt t="14396" x="3697288" y="3027363"/>
          <p14:tracePt t="14408" x="3776663" y="3017838"/>
          <p14:tracePt t="14420" x="3867150" y="3017838"/>
          <p14:tracePt t="14436" x="4098925" y="3000375"/>
          <p14:tracePt t="14455" x="4313238" y="2990850"/>
          <p14:tracePt t="14470" x="4375150" y="2990850"/>
          <p14:tracePt t="14486" x="4411663" y="2990850"/>
          <p14:tracePt t="14536" x="4402138" y="2990850"/>
          <p14:tracePt t="14547" x="4322763" y="2990850"/>
          <p14:tracePt t="14559" x="4143375" y="3044825"/>
          <p14:tracePt t="14572" x="4000500" y="3071813"/>
          <p14:tracePt t="14587" x="3830638" y="3108325"/>
          <p14:tracePt t="14603" x="3786188" y="3108325"/>
          <p14:tracePt t="14620" x="3759200" y="3116263"/>
          <p14:tracePt t="14678" x="3768725" y="3116263"/>
          <p14:tracePt t="14690" x="3822700" y="3116263"/>
          <p14:tracePt t="14703" x="3894138" y="3116263"/>
          <p14:tracePt t="14720" x="4081463" y="3098800"/>
          <p14:tracePt t="14738" x="4205288" y="3081338"/>
          <p14:tracePt t="14753" x="4224338" y="3081338"/>
          <p14:tracePt t="14832" x="4205288" y="3081338"/>
          <p14:tracePt t="14844" x="4143375" y="3081338"/>
          <p14:tracePt t="14856" x="4062413" y="3081338"/>
          <p14:tracePt t="14871" x="3990975" y="3081338"/>
          <p14:tracePt t="14887" x="3983038" y="3089275"/>
          <p14:tracePt t="14903" x="3938588" y="3108325"/>
          <p14:tracePt t="14921" x="3929063" y="3116263"/>
          <p14:tracePt t="14953" x="3965575" y="3133725"/>
          <p14:tracePt t="14970" x="4027488" y="3133725"/>
          <p14:tracePt t="14987" x="4187825" y="3133725"/>
          <p14:tracePt t="15003" x="4313238" y="3125788"/>
          <p14:tracePt t="15020" x="4357688" y="3125788"/>
          <p14:tracePt t="15036" x="4375150" y="3125788"/>
          <p14:tracePt t="15115" x="4330700" y="3133725"/>
          <p14:tracePt t="15127" x="4205288" y="3143250"/>
          <p14:tracePt t="15139" x="3983038" y="3197225"/>
          <p14:tracePt t="15155" x="3652838" y="3268663"/>
          <p14:tracePt t="15170" x="3465513" y="3303588"/>
          <p14:tracePt t="15186" x="3224213" y="3357563"/>
          <p14:tracePt t="15203" x="3197225" y="3357563"/>
          <p14:tracePt t="15220" x="3187700" y="3357563"/>
          <p14:tracePt t="15237" x="3197225" y="3357563"/>
          <p14:tracePt t="15253" x="3251200" y="3357563"/>
          <p14:tracePt t="15270" x="3482975" y="3357563"/>
          <p14:tracePt t="15287" x="3679825" y="3357563"/>
          <p14:tracePt t="15303" x="3803650" y="3357563"/>
          <p14:tracePt t="15320" x="4027488" y="3357563"/>
          <p14:tracePt t="15338" x="4081463" y="3348038"/>
          <p14:tracePt t="15430" x="4027488" y="3357563"/>
          <p14:tracePt t="15442" x="3822700" y="3394075"/>
          <p14:tracePt t="15454" x="3581400" y="3429000"/>
          <p14:tracePt t="15470" x="3251200" y="3517900"/>
          <p14:tracePt t="15487" x="3133725" y="3554413"/>
          <p14:tracePt t="15503" x="2955925" y="3616325"/>
          <p14:tracePt t="15522" x="2874963" y="3625850"/>
          <p14:tracePt t="15584" x="2946400" y="3598863"/>
          <p14:tracePt t="15595" x="3036888" y="3562350"/>
          <p14:tracePt t="15607" x="3098800" y="3536950"/>
          <p14:tracePt t="15621" x="3251200" y="3500438"/>
          <p14:tracePt t="15637" x="3330575" y="3490913"/>
          <p14:tracePt t="15653" x="3384550" y="3482975"/>
          <p14:tracePt t="16589" x="3544888" y="3465513"/>
          <p14:tracePt t="16601" x="3608388" y="3500438"/>
          <p14:tracePt t="16620" x="3705225" y="3581400"/>
          <p14:tracePt t="16639" x="3795713" y="3751263"/>
          <p14:tracePt t="16653" x="3795713" y="3848100"/>
          <p14:tracePt t="16670" x="3714750" y="4089400"/>
          <p14:tracePt t="16687" x="3660775" y="4160838"/>
          <p14:tracePt t="16704" x="3482975" y="4402138"/>
          <p14:tracePt t="16720" x="3295650" y="4633913"/>
          <p14:tracePt t="16737" x="3241675" y="4724400"/>
          <p14:tracePt t="16754" x="3214688" y="4776788"/>
          <p14:tracePt t="16953" x="3357563" y="4786313"/>
          <p14:tracePt t="16965" x="3625850" y="4786313"/>
          <p14:tracePt t="16977" x="4071938" y="4759325"/>
          <p14:tracePt t="16990" x="4491038" y="4705350"/>
          <p14:tracePt t="17004" x="5402263" y="4608513"/>
          <p14:tracePt t="17021" x="5875338" y="4572000"/>
          <p14:tracePt t="17037" x="6537325" y="4446588"/>
          <p14:tracePt t="17056" x="6777038" y="4340225"/>
          <p14:tracePt t="17071" x="6796088" y="4330700"/>
          <p14:tracePt t="17281" x="6831013" y="4286250"/>
          <p14:tracePt t="17292" x="6858000" y="4214813"/>
          <p14:tracePt t="17305" x="6867525" y="4143375"/>
          <p14:tracePt t="17320" x="6831013" y="3946525"/>
          <p14:tracePt t="17339" x="6769100" y="3822700"/>
          <p14:tracePt t="17355" x="6751638" y="3795713"/>
          <p14:tracePt t="17370" x="6742113" y="3795713"/>
          <p14:tracePt t="17387" x="6742113" y="3786188"/>
          <p14:tracePt t="17441" x="6705600" y="3741738"/>
          <p14:tracePt t="17453" x="6653213" y="3679825"/>
          <p14:tracePt t="17473" x="6643688" y="3679825"/>
          <p14:tracePt t="17574" x="6626225" y="3679825"/>
          <p14:tracePt t="17585" x="6616700" y="3687763"/>
          <p14:tracePt t="17604" x="6589713" y="3714750"/>
          <p14:tracePt t="17620" x="6572250" y="3732213"/>
          <p14:tracePt t="17637" x="6545263" y="3732213"/>
          <p14:tracePt t="17654" x="6537325" y="3732213"/>
          <p14:tracePt t="18102" x="6537325" y="3751263"/>
          <p14:tracePt t="18114" x="6537325" y="3768725"/>
          <p14:tracePt t="18126" x="6537325" y="3786188"/>
          <p14:tracePt t="18139" x="6537325" y="3795713"/>
          <p14:tracePt t="18154" x="6527800" y="3848100"/>
          <p14:tracePt t="18173" x="6518275" y="3902075"/>
          <p14:tracePt t="18187" x="6518275" y="3919538"/>
          <p14:tracePt t="18204" x="6510338" y="3965575"/>
          <p14:tracePt t="18221" x="6510338" y="4000500"/>
          <p14:tracePt t="18237" x="6491288" y="4098925"/>
          <p14:tracePt t="18254" x="6465888" y="4179888"/>
          <p14:tracePt t="18271" x="6456363" y="4205288"/>
          <p14:tracePt t="18287" x="6446838" y="4251325"/>
          <p14:tracePt t="18304" x="6438900" y="4295775"/>
          <p14:tracePt t="18321" x="6438900" y="4340225"/>
          <p14:tracePt t="18337" x="6465888" y="4429125"/>
          <p14:tracePt t="18355" x="6473825" y="4483100"/>
          <p14:tracePt t="18371" x="6473825" y="4500563"/>
          <p14:tracePt t="18387" x="6473825" y="4545013"/>
          <p14:tracePt t="18404" x="6473825" y="4554538"/>
          <p14:tracePt t="18426" x="6473825" y="4598988"/>
          <p14:tracePt t="18438" x="6473825" y="4687888"/>
          <p14:tracePt t="18454" x="6465888" y="4751388"/>
          <p14:tracePt t="18471" x="6446838" y="4822825"/>
          <p14:tracePt t="18487" x="6438900" y="4840288"/>
          <p14:tracePt t="18504" x="6438900" y="4830763"/>
          <p14:tracePt t="18711" x="6438900" y="4840288"/>
          <p14:tracePt t="18722" x="6429375" y="4875213"/>
          <p14:tracePt t="18737" x="6429375" y="4938713"/>
          <p14:tracePt t="18754" x="6429375" y="4991100"/>
          <p14:tracePt t="18772" x="6429375" y="5062538"/>
          <p14:tracePt t="18787" x="6429375" y="5116513"/>
          <p14:tracePt t="18804" x="6429375" y="5241925"/>
          <p14:tracePt t="18822" x="6429375" y="5375275"/>
          <p14:tracePt t="18837" x="6429375" y="5446713"/>
          <p14:tracePt t="18854" x="6429375" y="5545138"/>
          <p14:tracePt t="18871" x="6429375" y="5562600"/>
          <p14:tracePt t="18887" x="6429375" y="5589588"/>
          <p14:tracePt t="18904" x="6429375" y="5599113"/>
          <p14:tracePt t="18921" x="6419850" y="5599113"/>
          <p14:tracePt t="18937" x="6419850" y="5608638"/>
          <p14:tracePt t="19036" x="6402388" y="5626100"/>
          <p14:tracePt t="19056" x="6394450" y="5634038"/>
          <p14:tracePt t="19077" x="6384925" y="5643563"/>
          <p14:tracePt t="19089" x="6375400" y="5653088"/>
          <p14:tracePt t="19104" x="6375400" y="5670550"/>
          <p14:tracePt t="19121" x="6357938" y="5688013"/>
          <p14:tracePt t="19137" x="6357938" y="5697538"/>
          <p14:tracePt t="19178" x="6348413" y="5697538"/>
          <p14:tracePt t="19259" x="6313488" y="5697538"/>
          <p14:tracePt t="19271" x="6286500" y="5688013"/>
          <p14:tracePt t="19289" x="6188075" y="5670550"/>
          <p14:tracePt t="19304" x="6116638" y="5661025"/>
          <p14:tracePt t="19321" x="5938838" y="5661025"/>
          <p14:tracePt t="19338" x="5875338" y="5661025"/>
          <p14:tracePt t="19354" x="5751513" y="5661025"/>
          <p14:tracePt t="19371" x="5626100" y="5661025"/>
          <p14:tracePt t="19388" x="5483225" y="5634038"/>
          <p14:tracePt t="19404" x="5153025" y="5545138"/>
          <p14:tracePt t="19422" x="4732338" y="5429250"/>
          <p14:tracePt t="19437" x="4598988" y="5402263"/>
          <p14:tracePt t="19454" x="4259263" y="5303838"/>
          <p14:tracePt t="19472" x="3867150" y="5295900"/>
          <p14:tracePt t="19487" x="3643313" y="5295900"/>
          <p14:tracePt t="19504" x="3429000" y="5348288"/>
          <p14:tracePt t="19522" x="3357563" y="5357813"/>
          <p14:tracePt t="19538" x="3348038" y="5357813"/>
          <p14:tracePt t="19788" x="3330575" y="5384800"/>
          <p14:tracePt t="19804" x="3276600" y="5456238"/>
          <p14:tracePt t="19821" x="3108325" y="5589588"/>
          <p14:tracePt t="19838" x="2955925" y="5653088"/>
          <p14:tracePt t="19854" x="2884488" y="5661025"/>
          <p14:tracePt t="19871" x="2732088" y="5670550"/>
          <p14:tracePt t="19888" x="2687638" y="5670550"/>
          <p14:tracePt t="19904" x="2687638" y="5661025"/>
          <p14:tracePt t="19921" x="2687638" y="5527675"/>
          <p14:tracePt t="19940" x="2687638" y="5384800"/>
          <p14:tracePt t="19954" x="2705100" y="5303838"/>
          <p14:tracePt t="19971" x="2751138" y="5108575"/>
          <p14:tracePt t="19988" x="2759075" y="5089525"/>
          <p14:tracePt t="20011" x="2759075" y="5062538"/>
          <p14:tracePt t="20023" x="2768600" y="5054600"/>
          <p14:tracePt t="20038" x="2768600" y="5045075"/>
          <p14:tracePt t="20055" x="2768600" y="5018088"/>
          <p14:tracePt t="20072" x="2768600" y="4991100"/>
          <p14:tracePt t="20194" x="2786063" y="4983163"/>
          <p14:tracePt t="20207" x="2813050" y="4973638"/>
          <p14:tracePt t="20221" x="2830513" y="4973638"/>
          <p14:tracePt t="20245" x="2830513" y="4965700"/>
          <p14:tracePt t="20285" x="2857500" y="4946650"/>
          <p14:tracePt t="20297" x="2874963" y="4929188"/>
          <p14:tracePt t="20309" x="2894013" y="4929188"/>
          <p14:tracePt t="20322" x="2911475" y="4929188"/>
          <p14:tracePt t="20338" x="2955925" y="4919663"/>
          <p14:tracePt t="20356" x="3000375" y="4911725"/>
          <p14:tracePt t="20371" x="3009900" y="4911725"/>
          <p14:tracePt t="20388" x="3036888" y="4911725"/>
          <p14:tracePt t="20681" x="3108325" y="4875213"/>
          <p14:tracePt t="20693" x="3232150" y="4822825"/>
          <p14:tracePt t="20705" x="3411538" y="4741863"/>
          <p14:tracePt t="20722" x="3894138" y="4554538"/>
          <p14:tracePt t="20738" x="4071938" y="4491038"/>
          <p14:tracePt t="20755" x="4340225" y="4357688"/>
          <p14:tracePt t="20774" x="4795838" y="4071938"/>
          <p14:tracePt t="20788" x="5133975" y="3875088"/>
          <p14:tracePt t="20805" x="5840413" y="3500438"/>
          <p14:tracePt t="20823" x="6429375" y="3303588"/>
          <p14:tracePt t="20838" x="6688138" y="3179763"/>
          <p14:tracePt t="20854" x="6973888" y="3133725"/>
          <p14:tracePt t="20871" x="7062788" y="3125788"/>
          <p14:tracePt t="20888" x="7215188" y="3133725"/>
          <p14:tracePt t="20904" x="7313613" y="3268663"/>
          <p14:tracePt t="20922" x="7375525" y="3429000"/>
          <p14:tracePt t="20938" x="7500938" y="3803650"/>
          <p14:tracePt t="20955" x="7562850" y="4197350"/>
          <p14:tracePt t="20971" x="7572375" y="4330700"/>
          <p14:tracePt t="20988" x="7562850" y="4608513"/>
          <p14:tracePt t="21005" x="7527925" y="4679950"/>
          <p14:tracePt t="21202" x="7527925" y="4751388"/>
          <p14:tracePt t="21213" x="7527925" y="4830763"/>
          <p14:tracePt t="21225" x="7527925" y="4973638"/>
          <p14:tracePt t="21239" x="7545388" y="5446713"/>
          <p14:tracePt t="21255" x="7599363" y="5965825"/>
          <p14:tracePt t="21271" x="7599363" y="6143625"/>
          <p14:tracePt t="21288" x="7589838" y="6180138"/>
          <p14:tracePt t="21305" x="7581900" y="6188075"/>
          <p14:tracePt t="21332" x="7572375" y="6188075"/>
          <p14:tracePt t="21346" x="7545388" y="6188075"/>
          <p14:tracePt t="21358" x="7491413" y="6180138"/>
          <p14:tracePt t="21372" x="7323138" y="6170613"/>
          <p14:tracePt t="21388" x="7170738" y="6161088"/>
          <p14:tracePt t="21405" x="6643688" y="6161088"/>
          <p14:tracePt t="21423" x="5991225" y="6215063"/>
          <p14:tracePt t="21438" x="5599113" y="6259513"/>
          <p14:tracePt t="21455" x="4813300" y="6276975"/>
          <p14:tracePt t="21472" x="4340225" y="6259513"/>
          <p14:tracePt t="21488" x="4197350" y="6224588"/>
          <p14:tracePt t="21505" x="4054475" y="6161088"/>
          <p14:tracePt t="21523" x="3946525" y="6108700"/>
          <p14:tracePt t="21538" x="3902075" y="6054725"/>
          <p14:tracePt t="21557" x="3857625" y="6010275"/>
          <p14:tracePt t="21571" x="3857625" y="6000750"/>
          <p14:tracePt t="21588" x="3857625" y="5894388"/>
          <p14:tracePt t="21606" x="3875088" y="5813425"/>
          <p14:tracePt t="21622" x="3894138" y="5795963"/>
          <p14:tracePt t="21638" x="3973513" y="5643563"/>
          <p14:tracePt t="21656" x="4044950" y="5491163"/>
          <p14:tracePt t="21671" x="4081463" y="5438775"/>
          <p14:tracePt t="21688" x="4152900" y="5303838"/>
          <p14:tracePt t="21705" x="4205288" y="5251450"/>
          <p14:tracePt t="21721" x="4303713" y="5116513"/>
          <p14:tracePt t="21738" x="4384675" y="5018088"/>
          <p14:tracePt t="21755" x="4394200" y="5018088"/>
          <p14:tracePt t="21799" x="4384675" y="5018088"/>
          <p14:tracePt t="21810" x="4357688" y="5018088"/>
          <p14:tracePt t="21822" x="4295775" y="5018088"/>
          <p14:tracePt t="21839" x="4143375" y="5045075"/>
          <p14:tracePt t="21855" x="4062413" y="5045075"/>
          <p14:tracePt t="21872" x="3840163" y="5045075"/>
          <p14:tracePt t="21891" x="3652838" y="5018088"/>
          <p14:tracePt t="21905" x="3544888" y="4983163"/>
          <p14:tracePt t="21922" x="3394075" y="4911725"/>
          <p14:tracePt t="21938" x="3348038" y="4840288"/>
          <p14:tracePt t="21955" x="3286125" y="4759325"/>
          <p14:tracePt t="21972" x="3286125" y="4660900"/>
          <p14:tracePt t="21988" x="3357563" y="4608513"/>
          <p14:tracePt t="27345" x="4205288" y="4357688"/>
          <p14:tracePt t="27358" x="4572000" y="4313238"/>
          <p14:tracePt t="27375" x="5214938" y="4205288"/>
          <p14:tracePt t="27390" x="5537200" y="4170363"/>
          <p14:tracePt t="27406" x="6134100" y="4125913"/>
          <p14:tracePt t="27423" x="6446838" y="4125913"/>
          <p14:tracePt t="27440" x="6902450" y="4160838"/>
          <p14:tracePt t="27456" x="7010400" y="4160838"/>
          <p14:tracePt t="27720" x="6983413" y="4160838"/>
          <p14:tracePt t="27732" x="6938963" y="4143375"/>
          <p14:tracePt t="27747" x="6894513" y="4116388"/>
          <p14:tracePt t="27761" x="6796088" y="4044950"/>
          <p14:tracePt t="27775" x="6742113" y="4010025"/>
          <p14:tracePt t="27791" x="6634163" y="3919538"/>
          <p14:tracePt t="27807" x="6589713" y="3867150"/>
          <p14:tracePt t="27823" x="6527800" y="3741738"/>
          <p14:tracePt t="27841" x="6518275" y="3697288"/>
          <p14:tracePt t="27862" x="6518275" y="3687763"/>
          <p14:tracePt t="28218" x="6518275" y="3705225"/>
          <p14:tracePt t="28230" x="6518275" y="3732213"/>
          <p14:tracePt t="28243" x="6518275" y="3751263"/>
          <p14:tracePt t="28259" x="6518275" y="3822700"/>
          <p14:tracePt t="28274" x="6518275" y="3894138"/>
          <p14:tracePt t="28290" x="6562725" y="4232275"/>
          <p14:tracePt t="28307" x="6589713" y="4411663"/>
          <p14:tracePt t="28323" x="6616700" y="4705350"/>
          <p14:tracePt t="28340" x="6626225" y="4857750"/>
          <p14:tracePt t="28357" x="6626225" y="4911725"/>
          <p14:tracePt t="28373" x="6643688" y="5062538"/>
          <p14:tracePt t="28390" x="6670675" y="5205413"/>
          <p14:tracePt t="28407" x="6697663" y="5295900"/>
          <p14:tracePt t="28423" x="6732588" y="5456238"/>
          <p14:tracePt t="28441" x="6742113" y="5554663"/>
          <p14:tracePt t="28456" x="6742113" y="5572125"/>
          <p14:tracePt t="28473" x="6742113" y="5661025"/>
          <p14:tracePt t="28491" x="6751638" y="5688013"/>
          <p14:tracePt t="28745" x="6724650" y="5697538"/>
          <p14:tracePt t="28756" x="6688138" y="5697538"/>
          <p14:tracePt t="28774" x="6589713" y="5741988"/>
          <p14:tracePt t="28790" x="6384925" y="5741988"/>
          <p14:tracePt t="28807" x="6116638" y="5724525"/>
          <p14:tracePt t="28824" x="5919788" y="5661025"/>
          <p14:tracePt t="28840" x="5357813" y="5483225"/>
          <p14:tracePt t="28857" x="4581525" y="5224463"/>
          <p14:tracePt t="28873" x="4197350" y="5126038"/>
          <p14:tracePt t="28890" x="3554413" y="5108575"/>
          <p14:tracePt t="28908" x="3187700" y="5160963"/>
          <p14:tracePt t="28923" x="3098800" y="5180013"/>
          <p14:tracePt t="28940" x="3071813" y="5197475"/>
          <p14:tracePt t="29447" x="3000375" y="5108575"/>
          <p14:tracePt t="29459" x="2982913" y="5072063"/>
          <p14:tracePt t="29474" x="2955925" y="5027613"/>
          <p14:tracePt t="29490" x="2894013" y="4867275"/>
          <p14:tracePt t="29507" x="2857500" y="4633913"/>
          <p14:tracePt t="29524" x="2830513" y="4518025"/>
          <p14:tracePt t="29540" x="2813050" y="4348163"/>
          <p14:tracePt t="29558" x="2813050" y="4170363"/>
          <p14:tracePt t="29574" x="2813050" y="4108450"/>
          <p14:tracePt t="29590" x="2830513" y="4017963"/>
          <p14:tracePt t="29607" x="2840038" y="4000500"/>
          <p14:tracePt t="29624" x="2840038" y="3990975"/>
          <p14:tracePt t="29640" x="2857500" y="3990975"/>
          <p14:tracePt t="29657" x="2884488" y="3990975"/>
          <p14:tracePt t="29674" x="2911475" y="3990975"/>
          <p14:tracePt t="29884" x="2982913" y="4017963"/>
          <p14:tracePt t="29898" x="3036888" y="4027488"/>
          <p14:tracePt t="29913" x="3160713" y="4027488"/>
          <p14:tracePt t="29929" x="3205163" y="4027488"/>
          <p14:tracePt t="29944" x="3268663" y="4027488"/>
          <p14:tracePt t="29957" x="3286125" y="4027488"/>
          <p14:tracePt t="29974" x="3303588" y="4044950"/>
          <p14:tracePt t="29990" x="3330575" y="4044950"/>
          <p14:tracePt t="30007" x="3375025" y="4054475"/>
          <p14:tracePt t="30025" x="3394075" y="4054475"/>
          <p14:tracePt t="38969" x="3446463" y="3902075"/>
          <p14:tracePt t="38981" x="3482975" y="3830638"/>
          <p14:tracePt t="38994" x="3544888" y="3724275"/>
          <p14:tracePt t="39010" x="3697288" y="3419475"/>
          <p14:tracePt t="39027" x="3786188" y="3224213"/>
          <p14:tracePt t="39043" x="3813175" y="3160713"/>
          <p14:tracePt t="39060" x="3840163" y="3027363"/>
          <p14:tracePt t="39078" x="3840163" y="2965450"/>
          <p14:tracePt t="39093" x="3840163" y="2946400"/>
          <p14:tracePt t="39110" x="3795713" y="2911475"/>
          <p14:tracePt t="39126" x="3724275" y="2901950"/>
          <p14:tracePt t="39143" x="3544888" y="2901950"/>
          <p14:tracePt t="39159" x="3367088" y="2911475"/>
          <p14:tracePt t="39176" x="3295650" y="2911475"/>
          <p14:tracePt t="39193" x="3214688" y="2919413"/>
          <p14:tracePt t="39210" x="3160713" y="2928938"/>
          <p14:tracePt t="39227" x="3143250" y="2938463"/>
          <p14:tracePt t="39243" x="3108325" y="2946400"/>
          <p14:tracePt t="39260" x="3098800" y="2965450"/>
          <p14:tracePt t="39301" x="3089275" y="2973388"/>
          <p14:tracePt t="39314" x="3089275" y="3000375"/>
          <p14:tracePt t="39327" x="3089275" y="3017838"/>
          <p14:tracePt t="39343" x="3098800" y="3062288"/>
          <p14:tracePt t="39359" x="3108325" y="3081338"/>
          <p14:tracePt t="39376" x="3133725" y="3143250"/>
          <p14:tracePt t="39393" x="3197225" y="3170238"/>
          <p14:tracePt t="39409" x="3251200" y="3187700"/>
          <p14:tracePt t="39426" x="3394075" y="3214688"/>
          <p14:tracePt t="39719" x="3402013" y="3232150"/>
          <p14:tracePt t="39731" x="3402013" y="3251200"/>
          <p14:tracePt t="39743" x="3411538" y="3251200"/>
          <p14:tracePt t="39760" x="3429000" y="3286125"/>
          <p14:tracePt t="39777" x="3455988" y="3286125"/>
          <p14:tracePt t="39793" x="3562350" y="3303588"/>
          <p14:tracePt t="39810" x="3822700" y="3303588"/>
          <p14:tracePt t="39826" x="4037013" y="3251200"/>
          <p14:tracePt t="39843" x="4303713" y="3170238"/>
          <p14:tracePt t="39860" x="4411663" y="3133725"/>
          <p14:tracePt t="39932" x="4411663" y="3125788"/>
          <p14:tracePt t="39944" x="4411663" y="3116263"/>
          <p14:tracePt t="39961" x="4340225" y="3071813"/>
          <p14:tracePt t="39976" x="4313238" y="3062288"/>
          <p14:tracePt t="39993" x="4241800" y="3054350"/>
          <p14:tracePt t="40010" x="4179888" y="3044825"/>
          <p14:tracePt t="40027" x="4044950" y="3036888"/>
          <p14:tracePt t="40043" x="3894138" y="3036888"/>
          <p14:tracePt t="40060" x="3803650" y="3036888"/>
          <p14:tracePt t="40076" x="3633788" y="3081338"/>
          <p14:tracePt t="40094" x="3429000" y="3187700"/>
          <p14:tracePt t="40110" x="3357563" y="3251200"/>
          <p14:tracePt t="40126" x="3187700" y="3375025"/>
          <p14:tracePt t="40145" x="3116263" y="3419475"/>
          <p14:tracePt t="40160" x="3089275" y="3438525"/>
          <p14:tracePt t="40176" x="3081338" y="3465513"/>
          <p14:tracePt t="40193" x="3081338" y="3473450"/>
          <p14:tracePt t="40210" x="3081338" y="3482975"/>
          <p14:tracePt t="40226" x="3133725" y="3500438"/>
          <p14:tracePt t="40243" x="3170238" y="3517900"/>
          <p14:tracePt t="40260" x="3251200" y="3536950"/>
          <p14:tracePt t="42827" x="3295650" y="3536950"/>
          <p14:tracePt t="42838" x="3340100" y="3509963"/>
          <p14:tracePt t="42853" x="3402013" y="3490913"/>
          <p14:tracePt t="42866" x="3527425" y="3465513"/>
          <p14:tracePt t="42879" x="3589338" y="3465513"/>
          <p14:tracePt t="42894" x="3652838" y="3438525"/>
          <p14:tracePt t="42910" x="3697288" y="3438525"/>
          <p14:tracePt t="42927" x="3697288" y="3473450"/>
          <p14:tracePt t="42944" x="3697288" y="3509963"/>
          <p14:tracePt t="42960" x="3643313" y="3643313"/>
          <p14:tracePt t="42978" x="3616325" y="3732213"/>
          <p14:tracePt t="43182" x="3616325" y="3795713"/>
          <p14:tracePt t="43194" x="3643313" y="3965575"/>
          <p14:tracePt t="43213" x="3813175" y="5037138"/>
          <p14:tracePt t="43227" x="3902075" y="5419725"/>
          <p14:tracePt t="43244" x="3946525" y="6108700"/>
          <p14:tracePt t="43261" x="3946525" y="6161088"/>
          <p14:tracePt t="43277" x="3929063" y="6161088"/>
          <p14:tracePt t="43519" x="3929063" y="6099175"/>
          <p14:tracePt t="43531" x="3929063" y="6027738"/>
          <p14:tracePt t="43544" x="3919538" y="5965825"/>
          <p14:tracePt t="43561" x="3894138" y="5830888"/>
          <p14:tracePt t="43578" x="3848100" y="5732463"/>
          <p14:tracePt t="43594" x="3840163" y="5705475"/>
          <p14:tracePt t="43610" x="3830638" y="5680075"/>
          <p14:tracePt t="43628" x="3822700" y="5670550"/>
          <p14:tracePt t="43658" x="3822700" y="5661025"/>
          <p14:tracePt t="43671" x="3813175" y="5661025"/>
          <p14:tracePt t="43683" x="3803650" y="5661025"/>
          <p14:tracePt t="43695" x="3795713" y="5661025"/>
          <p14:tracePt t="43710" x="3768725" y="5653088"/>
          <p14:tracePt t="43744" x="3759200" y="5643563"/>
          <p14:tracePt t="43761" x="3751263" y="5626100"/>
          <p14:tracePt t="43777" x="3741738" y="5616575"/>
          <p14:tracePt t="43794" x="3732213" y="5572125"/>
          <p14:tracePt t="43811" x="3732213" y="5545138"/>
          <p14:tracePt t="43828" x="3732213" y="5537200"/>
          <p14:tracePt t="43844" x="3732213" y="5510213"/>
          <p14:tracePt t="43863" x="3741738" y="5491163"/>
          <p14:tracePt t="43877" x="3751263" y="5483225"/>
          <p14:tracePt t="44177" x="3786188" y="5483225"/>
          <p14:tracePt t="44189" x="3822700" y="5483225"/>
          <p14:tracePt t="44201" x="3884613" y="5483225"/>
          <p14:tracePt t="44213" x="3983038" y="5456238"/>
          <p14:tracePt t="44228" x="4214813" y="5419725"/>
          <p14:tracePt t="44244" x="4313238" y="5394325"/>
          <p14:tracePt t="44261" x="4483100" y="5357813"/>
          <p14:tracePt t="44278" x="4589463" y="5348288"/>
          <p14:tracePt t="44294" x="4625975" y="5348288"/>
          <p14:tracePt t="44311" x="4687888" y="5348288"/>
          <p14:tracePt t="44328" x="4714875" y="5357813"/>
          <p14:tracePt t="44344" x="4724400" y="5367338"/>
          <p14:tracePt t="44420" x="4741863" y="5375275"/>
          <p14:tracePt t="44434" x="4768850" y="5375275"/>
          <p14:tracePt t="44717" x="4670425" y="5340350"/>
          <p14:tracePt t="44730" x="4510088" y="5268913"/>
          <p14:tracePt t="44746" x="3983038" y="5133975"/>
          <p14:tracePt t="44761" x="3705225" y="5108575"/>
          <p14:tracePt t="44779" x="3160713" y="5089525"/>
          <p14:tracePt t="44794" x="2867025" y="5116513"/>
          <p14:tracePt t="44811" x="2339975" y="5214938"/>
          <p14:tracePt t="44827" x="2125663" y="5276850"/>
          <p14:tracePt t="45092" x="2081213" y="5276850"/>
          <p14:tracePt t="45105" x="2017713" y="5276850"/>
          <p14:tracePt t="45118" x="1965325" y="5232400"/>
          <p14:tracePt t="45133" x="1776413" y="4946650"/>
          <p14:tracePt t="45146" x="1697038" y="4714875"/>
          <p14:tracePt t="45162" x="1670050" y="4224338"/>
          <p14:tracePt t="45177" x="1670050" y="3973513"/>
          <p14:tracePt t="45195" x="1679575" y="3697288"/>
          <p14:tracePt t="45213" x="1768475" y="3259138"/>
          <p14:tracePt t="45228" x="1795463" y="3179763"/>
          <p14:tracePt t="45245" x="1803400" y="3143250"/>
          <p14:tracePt t="45294" x="1803400" y="3160713"/>
          <p14:tracePt t="45306" x="1803400" y="3205163"/>
          <p14:tracePt t="45319" x="1803400" y="3241675"/>
          <p14:tracePt t="45332" x="1822450" y="3330575"/>
          <p14:tracePt t="45346" x="1839913" y="3465513"/>
          <p14:tracePt t="45361" x="1839913" y="3509963"/>
          <p14:tracePt t="45378" x="1839913" y="3670300"/>
          <p14:tracePt t="45396" x="1839913" y="3830638"/>
          <p14:tracePt t="45411" x="1839913" y="3919538"/>
          <p14:tracePt t="45428" x="1839913" y="4027488"/>
          <p14:tracePt t="45445" x="1839913" y="4098925"/>
          <p14:tracePt t="45461" x="1839913" y="4197350"/>
          <p14:tracePt t="45721" x="1839913" y="4232275"/>
          <p14:tracePt t="45733" x="1847850" y="4330700"/>
          <p14:tracePt t="45745" x="1857375" y="4394200"/>
          <p14:tracePt t="45761" x="1911350" y="4652963"/>
          <p14:tracePt t="45778" x="1965325" y="4822825"/>
          <p14:tracePt t="45795" x="2044700" y="4983163"/>
          <p14:tracePt t="45812" x="2170113" y="5062538"/>
          <p14:tracePt t="45828" x="2241550" y="5072063"/>
          <p14:tracePt t="45845" x="2366963" y="5054600"/>
          <p14:tracePt t="45862" x="2490788" y="4983163"/>
          <p14:tracePt t="45878" x="2527300" y="4956175"/>
          <p14:tracePt t="45894" x="2554288" y="4902200"/>
          <p14:tracePt t="46127" x="2536825" y="4902200"/>
          <p14:tracePt t="46139" x="2509838" y="4902200"/>
          <p14:tracePt t="46151" x="2490788" y="4902200"/>
          <p14:tracePt t="46164" x="2455863" y="4902200"/>
          <p14:tracePt t="46178" x="2347913" y="4875213"/>
          <p14:tracePt t="46195" x="2286000" y="4857750"/>
          <p14:tracePt t="46211" x="2160588" y="4768850"/>
          <p14:tracePt t="46228" x="2089150" y="4660900"/>
          <p14:tracePt t="46245" x="2062163" y="4625975"/>
          <p14:tracePt t="46261" x="2027238" y="4598988"/>
          <p14:tracePt t="46279" x="2017713" y="4589463"/>
          <p14:tracePt t="46320" x="2017713" y="4598988"/>
          <p14:tracePt t="46332" x="2017713" y="4652963"/>
          <p14:tracePt t="46345" x="2017713" y="4714875"/>
          <p14:tracePt t="46361" x="2017713" y="4803775"/>
          <p14:tracePt t="46378" x="2036763" y="4875213"/>
          <p14:tracePt t="46395" x="2062163" y="5062538"/>
          <p14:tracePt t="46411" x="2089150" y="5126038"/>
          <p14:tracePt t="46473" x="2125663" y="5108575"/>
          <p14:tracePt t="46486" x="2205038" y="5062538"/>
          <p14:tracePt t="46498" x="2295525" y="5045075"/>
          <p14:tracePt t="46513" x="2473325" y="5018088"/>
          <p14:tracePt t="46528" x="2616200" y="5010150"/>
          <p14:tracePt t="46545" x="2911475" y="5010150"/>
          <p14:tracePt t="46561" x="3027363" y="5010150"/>
          <p14:tracePt t="46578" x="3133725" y="5018088"/>
          <p14:tracePt t="46818" x="3133725" y="5027613"/>
          <p14:tracePt t="46830" x="3143250" y="5045075"/>
          <p14:tracePt t="46845" x="3170238" y="5081588"/>
          <p14:tracePt t="46861" x="3232150" y="5160963"/>
          <p14:tracePt t="46879" x="3313113" y="5205413"/>
          <p14:tracePt t="46895" x="3357563" y="5214938"/>
          <p14:tracePt t="46912" x="3367088" y="5224463"/>
          <p14:tracePt t="47194" x="3384550" y="5224463"/>
          <p14:tracePt t="47206" x="3411538" y="5232400"/>
          <p14:tracePt t="47218" x="3465513" y="5232400"/>
          <p14:tracePt t="47230" x="3536950" y="5241925"/>
          <p14:tracePt t="47245" x="3768725" y="5286375"/>
          <p14:tracePt t="47261" x="3911600" y="5286375"/>
          <p14:tracePt t="47278" x="4170363" y="5286375"/>
          <p14:tracePt t="47295" x="4330700" y="5276850"/>
          <p14:tracePt t="47312" x="4394200" y="5259388"/>
          <p14:tracePt t="47328" x="4483100" y="5232400"/>
          <p14:tracePt t="47345" x="4554538" y="5214938"/>
          <p14:tracePt t="47362" x="4598988" y="5214938"/>
          <p14:tracePt t="47378" x="4633913" y="5214938"/>
          <p14:tracePt t="47395" x="4652963" y="5214938"/>
          <p14:tracePt t="47437" x="4697413" y="5214938"/>
          <p14:tracePt t="47450" x="4768850" y="5205413"/>
          <p14:tracePt t="47462" x="4803775" y="5205413"/>
          <p14:tracePt t="47478" x="4857750" y="5187950"/>
          <p14:tracePt t="47495" x="4902200" y="5170488"/>
          <p14:tracePt t="47512" x="5018088" y="5133975"/>
          <p14:tracePt t="47529" x="5160963" y="5099050"/>
          <p14:tracePt t="47545" x="5241925" y="5072063"/>
          <p14:tracePt t="47562" x="5313363" y="5045075"/>
          <p14:tracePt t="47621" x="5313363" y="5037138"/>
          <p14:tracePt t="47632" x="5313363" y="5018088"/>
          <p14:tracePt t="47646" x="5313363" y="4983163"/>
          <p14:tracePt t="47662" x="5286375" y="4929188"/>
          <p14:tracePt t="47678" x="5276850" y="4884738"/>
          <p14:tracePt t="47695" x="5276850" y="4822825"/>
          <p14:tracePt t="47712" x="5286375" y="4741863"/>
          <p14:tracePt t="47728" x="5286375" y="4679950"/>
          <p14:tracePt t="47745" x="5295900" y="4633913"/>
          <p14:tracePt t="47762" x="5295900" y="4608513"/>
          <p14:tracePt t="47779" x="5295900" y="4589463"/>
          <p14:tracePt t="47795" x="5286375" y="4554538"/>
          <p14:tracePt t="47813" x="5259388" y="4537075"/>
          <p14:tracePt t="47828" x="5251450" y="4527550"/>
          <p14:tracePt t="47845" x="5241925" y="4527550"/>
          <p14:tracePt t="47862" x="5241925" y="4518025"/>
          <p14:tracePt t="48047" x="5241925" y="4527550"/>
          <p14:tracePt t="48058" x="5232400" y="4527550"/>
          <p14:tracePt t="48071" x="5232400" y="4545013"/>
          <p14:tracePt t="48084" x="5214938" y="4562475"/>
          <p14:tracePt t="48098" x="5187950" y="4652963"/>
          <p14:tracePt t="48112" x="5187950" y="4687888"/>
          <p14:tracePt t="48128" x="5187950" y="4759325"/>
          <p14:tracePt t="48145" x="5187950" y="4786313"/>
          <p14:tracePt t="48162" x="5180013" y="4813300"/>
          <p14:tracePt t="48179" x="5170488" y="4822825"/>
          <p14:tracePt t="48250" x="5170488" y="4830763"/>
          <p14:tracePt t="48331" x="5170488" y="4822825"/>
          <p14:tracePt t="48344" x="5170488" y="4795838"/>
          <p14:tracePt t="48362" x="5170488" y="4751388"/>
          <p14:tracePt t="48378" x="5160963" y="4732338"/>
          <p14:tracePt t="48395" x="5160963" y="4724400"/>
          <p14:tracePt t="48413" x="5160963" y="4705350"/>
          <p14:tracePt t="48443" x="5153025" y="4697413"/>
          <p14:tracePt t="48455" x="5153025" y="4687888"/>
          <p14:tracePt t="48468" x="5153025" y="4660900"/>
          <p14:tracePt t="48483" x="5153025" y="4625975"/>
          <p14:tracePt t="48495" x="5153025" y="4608513"/>
          <p14:tracePt t="48514" x="5153025" y="4589463"/>
          <p14:tracePt t="48636" x="5153025" y="4581525"/>
          <p14:tracePt t="48686" x="5153025" y="4572000"/>
          <p14:tracePt t="48790" x="5160963" y="4572000"/>
          <p14:tracePt t="48802" x="5232400" y="4572000"/>
          <p14:tracePt t="48816" x="5322888" y="4572000"/>
          <p14:tracePt t="48829" x="5500688" y="4572000"/>
          <p14:tracePt t="49144" x="5491163" y="4572000"/>
          <p14:tracePt t="49156" x="5483225" y="4572000"/>
          <p14:tracePt t="49169" x="5465763" y="4572000"/>
          <p14:tracePt t="49183" x="5419725" y="4562475"/>
          <p14:tracePt t="49195" x="5402263" y="4554538"/>
          <p14:tracePt t="49213" x="5384800" y="4537075"/>
          <p14:tracePt t="49229" x="5357813" y="4510088"/>
          <p14:tracePt t="49245" x="5348288" y="4500563"/>
          <p14:tracePt t="49262" x="5340350" y="4483100"/>
          <p14:tracePt t="49279" x="5330825" y="4438650"/>
          <p14:tracePt t="49296" x="5330825" y="4411663"/>
          <p14:tracePt t="49312" x="5330825" y="4402138"/>
          <p14:tracePt t="49692" x="5313363" y="4402138"/>
          <p14:tracePt t="49704" x="5286375" y="4402138"/>
          <p14:tracePt t="49718" x="5251450" y="4402138"/>
          <p14:tracePt t="49732" x="5197475" y="4402138"/>
          <p14:tracePt t="49746" x="5180013" y="4402138"/>
          <p14:tracePt t="49763" x="5170488" y="4394200"/>
          <p14:tracePt t="49795" x="5170488" y="4367213"/>
          <p14:tracePt t="49813" x="5170488" y="4322763"/>
          <p14:tracePt t="50038" x="5187950" y="4313238"/>
          <p14:tracePt t="50049" x="5197475" y="4313238"/>
          <p14:tracePt t="50062" x="5224463" y="4313238"/>
          <p14:tracePt t="50079" x="5241925" y="4303713"/>
          <p14:tracePt t="50096" x="5251450" y="4303713"/>
          <p14:tracePt t="52356" x="5081588" y="4286250"/>
          <p14:tracePt t="52368" x="4973638" y="4241800"/>
          <p14:tracePt t="52380" x="4813300" y="4170363"/>
          <p14:tracePt t="52396" x="4473575" y="3946525"/>
          <p14:tracePt t="52414" x="4081463" y="3759200"/>
          <p14:tracePt t="52430" x="3884613" y="3687763"/>
          <p14:tracePt t="52446" x="3473450" y="3571875"/>
          <p14:tracePt t="52464" x="3152775" y="3482975"/>
          <p14:tracePt t="52480" x="3036888" y="3482975"/>
          <p14:tracePt t="52496" x="2795588" y="3473450"/>
          <p14:tracePt t="52513" x="2732088" y="3473450"/>
          <p14:tracePt t="52530" x="2687638" y="3473450"/>
          <p14:tracePt t="52741" x="2751138" y="3465513"/>
          <p14:tracePt t="52753" x="2813050" y="3465513"/>
          <p14:tracePt t="52771" x="2973388" y="3536950"/>
          <p14:tracePt t="52785" x="3036888" y="3581400"/>
          <p14:tracePt t="52801" x="3232150" y="3697288"/>
          <p14:tracePt t="52814" x="3303588" y="3759200"/>
          <p14:tracePt t="52830" x="3357563" y="3795713"/>
          <p14:tracePt t="52847" x="3357563" y="3803650"/>
          <p14:tracePt t="52881" x="3357563" y="3795713"/>
          <p14:tracePt t="53917" x="3375025" y="3786188"/>
          <p14:tracePt t="53929" x="3402013" y="3776663"/>
          <p14:tracePt t="53947" x="3482975" y="3776663"/>
          <p14:tracePt t="53964" x="3562350" y="3795713"/>
          <p14:tracePt t="53980" x="3724275" y="3884613"/>
          <p14:tracePt t="53998" x="3795713" y="3956050"/>
          <p14:tracePt t="54014" x="3830638" y="3983038"/>
          <p14:tracePt t="54030" x="3938588" y="4027488"/>
          <p14:tracePt t="54049" x="4027488" y="4062413"/>
          <p14:tracePt t="54063" x="4089400" y="4071938"/>
          <p14:tracePt t="54080" x="4179888" y="4081463"/>
          <p14:tracePt t="54097" x="4205288" y="4081463"/>
          <p14:tracePt t="54113" x="4214813" y="4071938"/>
          <p14:tracePt t="54150" x="4205288" y="4062413"/>
          <p14:tracePt t="54162" x="4170363" y="4037013"/>
          <p14:tracePt t="54181" x="4098925" y="4010025"/>
          <p14:tracePt t="54197" x="4044950" y="3965575"/>
          <p14:tracePt t="54213" x="3857625" y="3919538"/>
          <p14:tracePt t="54232" x="3705225" y="3894138"/>
          <p14:tracePt t="54247" x="3571875" y="3884613"/>
          <p14:tracePt t="54263" x="3384550" y="3867150"/>
          <p14:tracePt t="54280" x="3330575" y="3867150"/>
          <p14:tracePt t="54297" x="3259138" y="3857625"/>
          <p14:tracePt t="54314" x="3232150" y="3840163"/>
          <p14:tracePt t="54330" x="3232150" y="3830638"/>
          <p14:tracePt t="54415" x="3241675" y="3830638"/>
          <p14:tracePt t="54428" x="3251200" y="3830638"/>
          <p14:tracePt t="54447" x="3268663" y="3830638"/>
          <p14:tracePt t="54464" x="3276600" y="3830638"/>
          <p14:tracePt t="54598" x="3286125" y="3830638"/>
          <p14:tracePt t="54610" x="3295650" y="3830638"/>
          <p14:tracePt t="54622" x="3313113" y="3840163"/>
          <p14:tracePt t="54635" x="3340100" y="3840163"/>
          <p14:tracePt t="54648" x="3411538" y="3867150"/>
          <p14:tracePt t="54664" x="3429000" y="3867150"/>
          <p14:tracePt t="54680" x="3446463" y="3867150"/>
          <p14:tracePt t="54697" x="3455988" y="3867150"/>
          <p14:tracePt t="54714" x="3482975" y="3857625"/>
          <p14:tracePt t="54730" x="3517900" y="3795713"/>
          <p14:tracePt t="54747" x="3527425" y="3741738"/>
          <p14:tracePt t="54763" x="3465513" y="3652838"/>
          <p14:tracePt t="54781" x="3259138" y="3500438"/>
          <p14:tracePt t="54800" x="3044825" y="3419475"/>
          <p14:tracePt t="54814" x="2946400" y="3375025"/>
          <p14:tracePt t="54831" x="2776538" y="3375025"/>
          <p14:tracePt t="54847" x="2687638" y="3394075"/>
          <p14:tracePt t="54864" x="2625725" y="3473450"/>
          <p14:tracePt t="54882" x="2598738" y="3554413"/>
          <p14:tracePt t="54897" x="2598738" y="3598863"/>
          <p14:tracePt t="54914" x="2687638" y="3768725"/>
          <p14:tracePt t="54930" x="2813050" y="3875088"/>
          <p14:tracePt t="54947" x="3017838" y="3973513"/>
          <p14:tracePt t="54964" x="3313113" y="4027488"/>
          <p14:tracePt t="54980" x="3402013" y="4037013"/>
          <p14:tracePt t="54997" x="3562350" y="4071938"/>
          <p14:tracePt t="55014" x="3687763" y="4044950"/>
          <p14:tracePt t="55030" x="3732213" y="4017963"/>
          <p14:tracePt t="55047" x="3786188" y="3956050"/>
          <p14:tracePt t="55065" x="3803650" y="3803650"/>
          <p14:tracePt t="55080" x="3803650" y="3732213"/>
          <p14:tracePt t="55097" x="3714750" y="3571875"/>
          <p14:tracePt t="55115" x="3357563" y="3438525"/>
          <p14:tracePt t="55130" x="3187700" y="3438525"/>
          <p14:tracePt t="55147" x="2911475" y="3446463"/>
          <p14:tracePt t="55164" x="2847975" y="3473450"/>
          <p14:tracePt t="55180" x="2768600" y="3562350"/>
          <p14:tracePt t="55197" x="2751138" y="3652838"/>
          <p14:tracePt t="55214" x="2751138" y="3724275"/>
          <p14:tracePt t="55231" x="2803525" y="3857625"/>
          <p14:tracePt t="55247" x="2990850" y="3956050"/>
          <p14:tracePt t="55264" x="3152775" y="4000500"/>
          <p14:tracePt t="55280" x="3411538" y="4027488"/>
          <p14:tracePt t="55298" x="3741738" y="3973513"/>
          <p14:tracePt t="55314" x="3803650" y="3938588"/>
          <p14:tracePt t="55331" x="3857625" y="3911600"/>
          <p14:tracePt t="55348" x="3867150" y="3911600"/>
          <p14:tracePt t="55364" x="3848100" y="3867150"/>
          <p14:tracePt t="55676" x="3732213" y="3911600"/>
          <p14:tracePt t="55688" x="3571875" y="4044950"/>
          <p14:tracePt t="55700" x="3438525" y="4116388"/>
          <p14:tracePt t="55714" x="3268663" y="4251325"/>
          <p14:tracePt t="55730" x="3197225" y="4340225"/>
          <p14:tracePt t="55747" x="3133725" y="4537075"/>
          <p14:tracePt t="55765" x="3125788" y="4705350"/>
          <p14:tracePt t="55781" x="3125788" y="4751388"/>
          <p14:tracePt t="55798" x="3187700" y="4894263"/>
          <p14:tracePt t="55814" x="3259138" y="4965700"/>
          <p14:tracePt t="55830" x="3438525" y="5000625"/>
          <p14:tracePt t="55847" x="3517900" y="5000625"/>
          <p14:tracePt t="55864" x="3527425" y="5000625"/>
          <p14:tracePt t="55898" x="3527425" y="4991100"/>
          <p14:tracePt t="55910" x="3509963" y="4902200"/>
          <p14:tracePt t="55924" x="3473450" y="4803775"/>
          <p14:tracePt t="55936" x="3411538" y="4741863"/>
          <p14:tracePt t="55950" x="3125788" y="4581525"/>
          <p14:tracePt t="55964" x="3009900" y="4554538"/>
          <p14:tracePt t="55981" x="2867025" y="4500563"/>
          <p14:tracePt t="55999" x="2759075" y="4446588"/>
          <p14:tracePt t="56014" x="2732088" y="4438650"/>
          <p14:tracePt t="56030" x="2697163" y="4429125"/>
          <p14:tracePt t="56101" x="2705100" y="4429125"/>
          <p14:tracePt t="56113" x="2751138" y="4429125"/>
          <p14:tracePt t="56131" x="2901950" y="4429125"/>
          <p14:tracePt t="56147" x="2965450" y="4429125"/>
          <p14:tracePt t="56164" x="3054350" y="4419600"/>
          <p14:tracePt t="56213" x="3081338" y="4384675"/>
          <p14:tracePt t="56225" x="3125788" y="4286250"/>
          <p14:tracePt t="56237" x="3133725" y="4268788"/>
          <p14:tracePt t="56252" x="3133725" y="4179888"/>
          <p14:tracePt t="56264" x="3133725" y="4152900"/>
          <p14:tracePt t="56281" x="3133725" y="4143375"/>
          <p14:tracePt t="56297" x="2965450" y="4089400"/>
          <p14:tracePt t="56314" x="2813050" y="4089400"/>
          <p14:tracePt t="56331" x="2759075" y="4089400"/>
          <p14:tracePt t="56348" x="2714625" y="4089400"/>
          <p14:tracePt t="56365" x="2670175" y="4089400"/>
          <p14:tracePt t="56381" x="2598738" y="4152900"/>
          <p14:tracePt t="56397" x="2554288" y="4205288"/>
          <p14:tracePt t="56416" x="2536825" y="4313238"/>
          <p14:tracePt t="56431" x="2536825" y="4375150"/>
          <p14:tracePt t="56448" x="2544763" y="4491038"/>
          <p14:tracePt t="56464" x="2571750" y="4510088"/>
          <p14:tracePt t="56481" x="2714625" y="4554538"/>
          <p14:tracePt t="56497" x="2874963" y="4562475"/>
          <p14:tracePt t="56514" x="2938463" y="4562475"/>
          <p14:tracePt t="56531" x="3081338" y="4562475"/>
          <p14:tracePt t="56548" x="3313113" y="4518025"/>
          <p14:tracePt t="56564" x="3375025" y="4491038"/>
          <p14:tracePt t="56581" x="3446463" y="4429125"/>
          <p14:tracePt t="56598" x="3482975" y="4348163"/>
          <p14:tracePt t="56614" x="3482975" y="4322763"/>
          <p14:tracePt t="56631" x="3482975" y="4251325"/>
          <p14:tracePt t="56664" x="3455988" y="4205288"/>
          <p14:tracePt t="56681" x="3232150" y="4125913"/>
          <p14:tracePt t="56697" x="3133725" y="4098925"/>
          <p14:tracePt t="56714" x="3044825" y="4098925"/>
          <p14:tracePt t="56751" x="3044825" y="4125913"/>
          <p14:tracePt t="56763" x="3036888" y="4160838"/>
          <p14:tracePt t="56782" x="3036888" y="4251325"/>
          <p14:tracePt t="56798" x="3054350" y="4286250"/>
          <p14:tracePt t="56814" x="3179763" y="4419600"/>
          <p14:tracePt t="56832" x="3322638" y="4491038"/>
          <p14:tracePt t="58327" x="3108325" y="4456113"/>
          <p14:tracePt t="58340" x="3062288" y="4446588"/>
          <p14:tracePt t="58353" x="3009900" y="4429125"/>
          <p14:tracePt t="58367" x="2847975" y="4340225"/>
          <p14:tracePt t="58381" x="2768600" y="4268788"/>
          <p14:tracePt t="58398" x="2544763" y="4116388"/>
          <p14:tracePt t="58416" x="2232025" y="3983038"/>
          <p14:tracePt t="58431" x="2054225" y="3919538"/>
          <p14:tracePt t="58448" x="1785938" y="3884613"/>
          <p14:tracePt t="58464" x="1741488" y="3884613"/>
          <p14:tracePt t="58481" x="1714500" y="3884613"/>
          <p14:tracePt t="58751" x="1724025" y="3884613"/>
          <p14:tracePt t="58763" x="1741488" y="3884613"/>
          <p14:tracePt t="58783" x="1822450" y="3848100"/>
          <p14:tracePt t="58798" x="1866900" y="3840163"/>
          <p14:tracePt t="58815" x="1901825" y="3830638"/>
          <p14:tracePt t="58904" x="1938338" y="3822700"/>
          <p14:tracePt t="58916" x="1973263" y="3813175"/>
          <p14:tracePt t="58931" x="2036763" y="3803650"/>
          <p14:tracePt t="58948" x="2108200" y="3786188"/>
          <p14:tracePt t="58965" x="2143125" y="3776663"/>
          <p14:tracePt t="58981" x="2160588" y="3776663"/>
          <p14:tracePt t="58998" x="2187575" y="3768725"/>
          <p14:tracePt t="59015" x="2224088" y="3759200"/>
          <p14:tracePt t="59031" x="2241550" y="3759200"/>
          <p14:tracePt t="59048" x="2286000" y="3768725"/>
          <p14:tracePt t="59066" x="2312988" y="3795713"/>
          <p14:tracePt t="59081" x="2339975" y="3822700"/>
          <p14:tracePt t="59098" x="2366963" y="3822700"/>
          <p14:tracePt t="59115" x="2374900" y="3822700"/>
          <p14:tracePt t="59132" x="2401888" y="3822700"/>
          <p14:tracePt t="59148" x="2419350" y="3813175"/>
          <p14:tracePt t="59351" x="2465388" y="3813175"/>
          <p14:tracePt t="59363" x="2527300" y="3803650"/>
          <p14:tracePt t="59381" x="2652713" y="3768725"/>
          <p14:tracePt t="59398" x="2732088" y="3741738"/>
          <p14:tracePt t="59415" x="2894013" y="3697288"/>
          <p14:tracePt t="59432" x="2965450" y="3697288"/>
          <p14:tracePt t="59448" x="3000375" y="3697288"/>
          <p14:tracePt t="59465" x="3044825" y="3697288"/>
          <p14:tracePt t="59483" x="3062288" y="3697288"/>
          <p14:tracePt t="59544" x="3044825" y="3697288"/>
          <p14:tracePt t="59556" x="2973388" y="3705225"/>
          <p14:tracePt t="59568" x="2911475" y="3714750"/>
          <p14:tracePt t="59581" x="2857500" y="3714750"/>
          <p14:tracePt t="59598" x="2751138" y="3714750"/>
          <p14:tracePt t="59615" x="2633663" y="3714750"/>
          <p14:tracePt t="59632" x="2581275" y="3714750"/>
          <p14:tracePt t="59648" x="2473325" y="3697288"/>
          <p14:tracePt t="59665" x="2347913" y="3697288"/>
          <p14:tracePt t="59682" x="2322513" y="3697288"/>
          <p14:tracePt t="59758" x="2312988" y="3714750"/>
          <p14:tracePt t="59772" x="2312988" y="3724275"/>
          <p14:tracePt t="59787" x="2312988" y="3741738"/>
          <p14:tracePt t="59803" x="2303463" y="3759200"/>
          <p14:tracePt t="59818" x="2303463" y="3786188"/>
          <p14:tracePt t="59832" x="2303463" y="3795713"/>
          <p14:tracePt t="60123" x="2303463" y="3803650"/>
          <p14:tracePt t="60135" x="2303463" y="3822700"/>
          <p14:tracePt t="60148" x="2303463" y="3830638"/>
          <p14:tracePt t="60165" x="2303463" y="3857625"/>
          <p14:tracePt t="60182" x="2303463" y="3867150"/>
          <p14:tracePt t="60198" x="2303463" y="3884613"/>
          <p14:tracePt t="60215" x="2303463" y="3911600"/>
          <p14:tracePt t="60232" x="2303463" y="3929063"/>
          <p14:tracePt t="60248" x="2303463" y="3946525"/>
          <p14:tracePt t="60265" x="2303463" y="3956050"/>
          <p14:tracePt t="60315" x="2303463" y="3965575"/>
          <p14:tracePt t="60692" x="2303463" y="3956050"/>
          <p14:tracePt t="60705" x="2312988" y="3911600"/>
          <p14:tracePt t="60718" x="2339975" y="3884613"/>
          <p14:tracePt t="60813" x="2339975" y="3857625"/>
          <p14:tracePt t="61078" x="2339975" y="3848100"/>
          <p14:tracePt t="61281" x="2339975" y="3857625"/>
          <p14:tracePt t="61293" x="2339975" y="3867150"/>
          <p14:tracePt t="61305" x="2339975" y="3875088"/>
          <p14:tracePt t="61318" x="2339975" y="3894138"/>
          <p14:tracePt t="61332" x="2339975" y="3973513"/>
          <p14:tracePt t="61349" x="2339975" y="4000500"/>
          <p14:tracePt t="61365" x="2339975" y="4037013"/>
          <p14:tracePt t="61382" x="2339975" y="4044950"/>
          <p14:tracePt t="61575" x="2366963" y="4054475"/>
          <p14:tracePt t="61586" x="2374900" y="4054475"/>
          <p14:tracePt t="61626" x="2401888" y="4054475"/>
          <p14:tracePt t="61638" x="2419350" y="4054475"/>
          <p14:tracePt t="61650" x="2438400" y="4054475"/>
          <p14:tracePt t="61666" x="2455863" y="4054475"/>
          <p14:tracePt t="61748" x="2465388" y="4054475"/>
          <p14:tracePt t="61779" x="2482850" y="4054475"/>
          <p14:tracePt t="61795" x="2517775" y="4054475"/>
          <p14:tracePt t="61809" x="2544763" y="4054475"/>
          <p14:tracePt t="61839" x="2554288" y="4054475"/>
          <p14:tracePt t="61851" x="2581275" y="4054475"/>
          <p14:tracePt t="61866" x="2598738" y="4062413"/>
          <p14:tracePt t="61882" x="2616200" y="4071938"/>
          <p14:tracePt t="61900" x="2643188" y="4108450"/>
          <p14:tracePt t="62114" x="2643188" y="4125913"/>
          <p14:tracePt t="62126" x="2652713" y="4125913"/>
          <p14:tracePt t="62138" x="2660650" y="4143375"/>
          <p14:tracePt t="62151" x="2660650" y="4160838"/>
          <p14:tracePt t="62166" x="2679700" y="4197350"/>
          <p14:tracePt t="62182" x="2679700" y="4214813"/>
          <p14:tracePt t="62199" x="2679700" y="4232275"/>
          <p14:tracePt t="62216" x="2679700" y="4241800"/>
          <p14:tracePt t="62235" x="2679700" y="4259263"/>
          <p14:tracePt t="62249" x="2670175" y="4276725"/>
          <p14:tracePt t="62266" x="2652713" y="4295775"/>
          <p14:tracePt t="62282" x="2652713" y="4303713"/>
          <p14:tracePt t="62349" x="2687638" y="4330700"/>
          <p14:tracePt t="62362" x="2714625" y="4340225"/>
          <p14:tracePt t="62375" x="2741613" y="4348163"/>
          <p14:tracePt t="62389" x="2822575" y="4367213"/>
          <p14:tracePt t="62402" x="2830513" y="4367213"/>
          <p14:tracePt t="62415" x="2840038" y="4367213"/>
          <p14:tracePt t="62500" x="2847975" y="4367213"/>
          <p14:tracePt t="62512" x="2894013" y="4367213"/>
          <p14:tracePt t="62524" x="2938463" y="4367213"/>
          <p14:tracePt t="62538" x="2955925" y="4367213"/>
          <p14:tracePt t="62551" x="3009900" y="4367213"/>
          <p14:tracePt t="62566" x="3017838" y="4367213"/>
          <p14:tracePt t="62582" x="3027363" y="4367213"/>
          <p14:tracePt t="62641" x="3036888" y="4367213"/>
          <p14:tracePt t="62653" x="3054350" y="4357688"/>
          <p14:tracePt t="62666" x="3089275" y="4340225"/>
          <p14:tracePt t="62936" x="3081338" y="4340225"/>
          <p14:tracePt t="62948" x="3062288" y="4340225"/>
          <p14:tracePt t="62967" x="3009900" y="4330700"/>
          <p14:tracePt t="62983" x="2901950" y="4330700"/>
          <p14:tracePt t="62999" x="2759075" y="4322763"/>
          <p14:tracePt t="63017" x="2705100" y="4313238"/>
          <p14:tracePt t="63033" x="2697163" y="4313238"/>
          <p14:tracePt t="63139" x="2705100" y="4313238"/>
          <p14:tracePt t="63151" x="2732088" y="4313238"/>
          <p14:tracePt t="63166" x="2768600" y="4313238"/>
          <p14:tracePt t="63182" x="2911475" y="4313238"/>
          <p14:tracePt t="63200" x="3062288" y="4313238"/>
          <p14:tracePt t="63216" x="3098800" y="4313238"/>
          <p14:tracePt t="63232" x="3116263" y="4313238"/>
          <p14:tracePt t="63323" x="3089275" y="4330700"/>
          <p14:tracePt t="63335" x="3009900" y="4357688"/>
          <p14:tracePt t="63349" x="2894013" y="4375150"/>
          <p14:tracePt t="63366" x="2660650" y="4411663"/>
          <p14:tracePt t="63383" x="2312988" y="4456113"/>
          <p14:tracePt t="63399" x="2232025" y="4473575"/>
          <p14:tracePt t="63416" x="2205038" y="4483100"/>
          <p14:tracePt t="63433" x="2205038" y="4491038"/>
          <p14:tracePt t="63454" x="2205038" y="4483100"/>
          <p14:tracePt t="63466" x="2241550" y="4483100"/>
          <p14:tracePt t="63482" x="2330450" y="4465638"/>
          <p14:tracePt t="63499" x="2536825" y="4419600"/>
          <p14:tracePt t="63516" x="2884488" y="4348163"/>
          <p14:tracePt t="63533" x="3081338" y="4340225"/>
          <p14:tracePt t="63549" x="3276600" y="4276725"/>
          <p14:tracePt t="63566" x="3340100" y="4268788"/>
          <p14:tracePt t="63583" x="3367088" y="4259263"/>
          <p14:tracePt t="63790" x="3394075" y="4251325"/>
          <p14:tracePt t="63803" x="3465513" y="4205288"/>
          <p14:tracePt t="63817" x="3608388" y="4044950"/>
          <p14:tracePt t="63833" x="3911600" y="3625850"/>
          <p14:tracePt t="63850" x="4160838" y="3276600"/>
          <p14:tracePt t="63866" x="4259263" y="3160713"/>
          <p14:tracePt t="63883" x="4340225" y="2965450"/>
          <p14:tracePt t="63901" x="4375150" y="2840038"/>
          <p14:tracePt t="63933" x="4375150" y="2830513"/>
          <p14:tracePt t="64013" x="4348163" y="2830513"/>
          <p14:tracePt t="64025" x="4259263" y="2830513"/>
          <p14:tracePt t="64038" x="4232275" y="2830513"/>
          <p14:tracePt t="64053" x="4232275" y="2822575"/>
          <p14:tracePt t="64115" x="4232275" y="2813050"/>
          <p14:tracePt t="64226" x="4205288" y="2813050"/>
          <p14:tracePt t="64237" x="4179888" y="2813050"/>
          <p14:tracePt t="64250" x="4170363" y="2813050"/>
          <p14:tracePt t="64267" x="4143375" y="2813050"/>
          <p14:tracePt t="64283" x="4108450" y="2813050"/>
          <p14:tracePt t="64299" x="4089400" y="2813050"/>
          <p14:tracePt t="64450" x="4054475" y="2822575"/>
          <p14:tracePt t="64462" x="4027488" y="2830513"/>
          <p14:tracePt t="64561" x="4037013" y="2830513"/>
          <p14:tracePt t="64573" x="4081463" y="2830513"/>
          <p14:tracePt t="64586" x="4133850" y="2830513"/>
          <p14:tracePt t="64599" x="4197350" y="2847975"/>
          <p14:tracePt t="64616" x="4348163" y="2847975"/>
          <p14:tracePt t="64633" x="4491038" y="2847975"/>
          <p14:tracePt t="64649" x="4518025" y="2847975"/>
          <p14:tracePt t="64666" x="4537075" y="2847975"/>
          <p14:tracePt t="64704" x="4537075" y="2857500"/>
          <p14:tracePt t="64724" x="4518025" y="2857500"/>
          <p14:tracePt t="64736" x="4429125" y="2884488"/>
          <p14:tracePt t="64750" x="4268788" y="2911475"/>
          <p14:tracePt t="64766" x="4062413" y="2990850"/>
          <p14:tracePt t="64785" x="3848100" y="3036888"/>
          <p14:tracePt t="64801" x="3776663" y="3044825"/>
          <p14:tracePt t="64816" x="3705225" y="3054350"/>
          <p14:tracePt t="64833" x="3697288" y="3054350"/>
          <p14:tracePt t="64906" x="3724275" y="3054350"/>
          <p14:tracePt t="64919" x="3830638" y="3044825"/>
          <p14:tracePt t="64933" x="3946525" y="3027363"/>
          <p14:tracePt t="64950" x="4152900" y="2955925"/>
          <p14:tracePt t="64967" x="4268788" y="2928938"/>
          <p14:tracePt t="65000" x="4251325" y="2919413"/>
          <p14:tracePt t="65018" x="4071938" y="2911475"/>
          <p14:tracePt t="65033" x="3956050" y="2911475"/>
          <p14:tracePt t="65050" x="3660775" y="2946400"/>
          <p14:tracePt t="65067" x="3554413" y="2965450"/>
          <p14:tracePt t="69010" x="3562350" y="2965450"/>
          <p14:tracePt t="69022" x="3589338" y="2965450"/>
          <p14:tracePt t="69034" x="3616325" y="2965450"/>
          <p14:tracePt t="69051" x="3759200" y="2973388"/>
          <p14:tracePt t="69068" x="3902075" y="3009900"/>
          <p14:tracePt t="69084" x="4116388" y="3027363"/>
          <p14:tracePt t="69101" x="4313238" y="3027363"/>
          <p14:tracePt t="69118" x="4367213" y="3027363"/>
          <p14:tracePt t="69134" x="4402138" y="3027363"/>
          <p14:tracePt t="69151" x="4473575" y="3027363"/>
          <p14:tracePt t="69457" x="4518025" y="3054350"/>
          <p14:tracePt t="69468" x="4589463" y="3062288"/>
          <p14:tracePt t="69484" x="4776788" y="3108325"/>
          <p14:tracePt t="69501" x="5313363" y="3259138"/>
          <p14:tracePt t="69517" x="5830888" y="3357563"/>
          <p14:tracePt t="69534" x="6072188" y="3411538"/>
          <p14:tracePt t="69551" x="6465888" y="3544888"/>
          <p14:tracePt t="69568" x="6688138" y="3589338"/>
          <p14:tracePt t="69584" x="6724650" y="3589338"/>
          <p14:tracePt t="69601" x="6724650" y="3562350"/>
          <p14:tracePt t="69813" x="6670675" y="3562350"/>
          <p14:tracePt t="69826" x="6581775" y="3554413"/>
          <p14:tracePt t="69838" x="6419850" y="3536950"/>
          <p14:tracePt t="69852" x="6045200" y="3465513"/>
          <p14:tracePt t="69868" x="5857875" y="3375025"/>
          <p14:tracePt t="69884" x="5589588" y="3251200"/>
          <p14:tracePt t="69901" x="5510213" y="3214688"/>
          <p14:tracePt t="69918" x="5394325" y="3116263"/>
          <p14:tracePt t="69934" x="5313363" y="3054350"/>
          <p14:tracePt t="69951" x="5276850" y="3027363"/>
          <p14:tracePt t="69995" x="5276850" y="3009900"/>
          <p14:tracePt t="70239" x="5313363" y="3009900"/>
          <p14:tracePt t="70250" x="5375275" y="3009900"/>
          <p14:tracePt t="70269" x="5705475" y="3009900"/>
          <p14:tracePt t="70284" x="5840413" y="3009900"/>
          <p14:tracePt t="70301" x="6108700" y="3017838"/>
          <p14:tracePt t="70320" x="6188075" y="3017838"/>
          <p14:tracePt t="70334" x="6215063" y="3017838"/>
          <p14:tracePt t="70351" x="6224588" y="3027363"/>
          <p14:tracePt t="70381" x="6215063" y="3044825"/>
          <p14:tracePt t="70394" x="6197600" y="3081338"/>
          <p14:tracePt t="70406" x="6170613" y="3098800"/>
          <p14:tracePt t="70419" x="6143625" y="3133725"/>
          <p14:tracePt t="70434" x="6062663" y="3241675"/>
          <p14:tracePt t="70452" x="5956300" y="3402013"/>
          <p14:tracePt t="70468" x="5929313" y="3465513"/>
          <p14:tracePt t="70484" x="5884863" y="3670300"/>
          <p14:tracePt t="70503" x="5875338" y="3919538"/>
          <p14:tracePt t="70518" x="5875338" y="3990975"/>
          <p14:tracePt t="70535" x="5902325" y="4160838"/>
          <p14:tracePt t="70553" x="5911850" y="4330700"/>
          <p14:tracePt t="70568" x="5911850" y="4438650"/>
          <p14:tracePt t="70584" x="5911850" y="4500563"/>
          <p14:tracePt t="70807" x="5884863" y="4510088"/>
          <p14:tracePt t="70819" x="5848350" y="4518025"/>
          <p14:tracePt t="70834" x="5795963" y="4518025"/>
          <p14:tracePt t="70851" x="5705475" y="4518025"/>
          <p14:tracePt t="70868" x="5634038" y="4500563"/>
          <p14:tracePt t="70884" x="5616575" y="4491038"/>
          <p14:tracePt t="70901" x="5616575" y="4473575"/>
          <p14:tracePt t="70919" x="5616575" y="4456113"/>
          <p14:tracePt t="70934" x="5616575" y="4394200"/>
          <p14:tracePt t="70951" x="5616575" y="4375150"/>
          <p14:tracePt t="70968" x="5626100" y="4367213"/>
          <p14:tracePt t="71275" x="5643563" y="4357688"/>
          <p14:tracePt t="71286" x="5661025" y="4330700"/>
          <p14:tracePt t="71301" x="5670550" y="4303713"/>
          <p14:tracePt t="71318" x="5751513" y="4160838"/>
          <p14:tracePt t="71335" x="5822950" y="3990975"/>
          <p14:tracePt t="71352" x="5848350" y="3938588"/>
          <p14:tracePt t="71368" x="5894388" y="3830638"/>
          <p14:tracePt t="71386" x="5919788" y="3759200"/>
          <p14:tracePt t="71401" x="5919788" y="3732213"/>
          <p14:tracePt t="71418" x="5965825" y="3660775"/>
          <p14:tracePt t="71434" x="5983288" y="3633788"/>
          <p14:tracePt t="71451" x="6000750" y="3581400"/>
          <p14:tracePt t="71488" x="6000750" y="3571875"/>
          <p14:tracePt t="71863" x="5991225" y="3571875"/>
          <p14:tracePt t="71874" x="5973763" y="3571875"/>
          <p14:tracePt t="71887" x="5956300" y="3554413"/>
          <p14:tracePt t="71901" x="5929313" y="3544888"/>
          <p14:tracePt t="71918" x="5848350" y="3482975"/>
          <p14:tracePt t="71935" x="5715000" y="3384550"/>
          <p14:tracePt t="71951" x="5661025" y="3348038"/>
          <p14:tracePt t="71968" x="5599113" y="3276600"/>
          <p14:tracePt t="71985" x="5589588" y="3276600"/>
          <p14:tracePt t="72046" x="5599113" y="3268663"/>
          <p14:tracePt t="72058" x="5661025" y="3241675"/>
          <p14:tracePt t="72071" x="5732463" y="3224213"/>
          <p14:tracePt t="72085" x="5795963" y="3197225"/>
          <p14:tracePt t="72101" x="5983288" y="3170238"/>
          <p14:tracePt t="72384" x="5919788" y="3179763"/>
          <p14:tracePt t="72396" x="5848350" y="3179763"/>
          <p14:tracePt t="72408" x="5741988" y="3187700"/>
          <p14:tracePt t="72422" x="5518150" y="3187700"/>
          <p14:tracePt t="72435" x="5438775" y="3187700"/>
          <p14:tracePt t="72452" x="5313363" y="3179763"/>
          <p14:tracePt t="72469" x="5251450" y="3170238"/>
          <p14:tracePt t="72485" x="5170488" y="3143250"/>
          <p14:tracePt t="72503" x="5062538" y="3089275"/>
          <p14:tracePt t="72518" x="5018088" y="3081338"/>
          <p14:tracePt t="72535" x="4894263" y="3081338"/>
          <p14:tracePt t="72551" x="4803775" y="3125788"/>
          <p14:tracePt t="72568" x="4724400" y="3160713"/>
          <p14:tracePt t="72585" x="4705350" y="3170238"/>
          <p14:tracePt t="72666" x="4697413" y="3170238"/>
          <p14:tracePt t="72758" x="4679950" y="3170238"/>
          <p14:tracePt t="72770" x="4652963" y="3179763"/>
          <p14:tracePt t="72785" x="4625975" y="3179763"/>
          <p14:tracePt t="72802" x="4518025" y="3205163"/>
          <p14:tracePt t="72818" x="4483100" y="3214688"/>
          <p14:tracePt t="72900" x="4473575" y="3214688"/>
          <p14:tracePt t="73176" x="4000500" y="3286125"/>
          <p14:tracePt t="73188" x="3670300" y="3357563"/>
          <p14:tracePt t="73202" x="3402013" y="3357563"/>
          <p14:tracePt t="73218" x="2894013" y="3419475"/>
          <p14:tracePt t="73235" x="2446338" y="3411538"/>
          <p14:tracePt t="73252" x="2276475" y="3411538"/>
          <p14:tracePt t="73269" x="1901825" y="3330575"/>
          <p14:tracePt t="73285" x="1633538" y="3286125"/>
          <p14:tracePt t="73302" x="1544638" y="3251200"/>
          <p14:tracePt t="73319" x="1455738" y="3205163"/>
          <p14:tracePt t="73336" x="1401763" y="3187700"/>
          <p14:tracePt t="73352" x="1393825" y="3187700"/>
          <p14:tracePt t="73369" x="1366838" y="3187700"/>
          <p14:tracePt t="73387" x="1347788" y="3187700"/>
          <p14:tracePt t="73402" x="1339850" y="3187700"/>
          <p14:tracePt t="73418" x="1303338" y="3187700"/>
          <p14:tracePt t="73435" x="1295400" y="3187700"/>
          <p14:tracePt t="73560" x="1303338" y="3187700"/>
          <p14:tracePt t="73572" x="1322388" y="3187700"/>
          <p14:tracePt t="73585" x="1347788" y="3187700"/>
          <p14:tracePt t="73602" x="1384300" y="3187700"/>
          <p14:tracePt t="73620" x="1419225" y="3187700"/>
          <p14:tracePt t="73635" x="1446213" y="3187700"/>
          <p14:tracePt t="73652" x="1500188" y="3179763"/>
          <p14:tracePt t="73669" x="1554163" y="3179763"/>
          <p14:tracePt t="73686" x="1625600" y="3179763"/>
          <p14:tracePt t="73702" x="1687513" y="3179763"/>
          <p14:tracePt t="73719" x="1704975" y="3179763"/>
          <p14:tracePt t="73735" x="1714500" y="3170238"/>
          <p14:tracePt t="73998" x="1857375" y="3170238"/>
          <p14:tracePt t="74011" x="2009775" y="3170238"/>
          <p14:tracePt t="74023" x="2232025" y="3187700"/>
          <p14:tracePt t="74036" x="2562225" y="3125788"/>
          <p14:tracePt t="74052" x="2759075" y="3089275"/>
          <p14:tracePt t="74069" x="3098800" y="2990850"/>
          <p14:tracePt t="74085" x="3348038" y="2965450"/>
          <p14:tracePt t="74102" x="3714750" y="2965450"/>
          <p14:tracePt t="74119" x="4098925" y="3044825"/>
          <p14:tracePt t="74135" x="4232275" y="3098800"/>
          <p14:tracePt t="74152" x="4419600" y="3179763"/>
          <p14:tracePt t="74169" x="4562475" y="3232150"/>
          <p14:tracePt t="74185" x="4616450" y="3241675"/>
          <p14:tracePt t="74202" x="4741863" y="3259138"/>
          <p14:tracePt t="74220" x="4867275" y="3276600"/>
          <p14:tracePt t="74235" x="4884738" y="3276600"/>
          <p14:tracePt t="74433" x="4884738" y="3303588"/>
          <p14:tracePt t="74445" x="4848225" y="3340100"/>
          <p14:tracePt t="74459" x="4724400" y="3455988"/>
          <p14:tracePt t="74473" x="4205288" y="3759200"/>
          <p14:tracePt t="74485" x="3894138" y="3938588"/>
          <p14:tracePt t="74502" x="3411538" y="4081463"/>
          <p14:tracePt t="74519" x="2357438" y="4303713"/>
          <p14:tracePt t="74535" x="1527175" y="4367213"/>
          <p14:tracePt t="74552" x="1312863" y="4348163"/>
          <p14:tracePt t="74569" x="1098550" y="4214813"/>
          <p14:tracePt t="74585" x="982663" y="3902075"/>
          <p14:tracePt t="74602" x="965200" y="3786188"/>
          <p14:tracePt t="74619" x="955675" y="3616325"/>
          <p14:tracePt t="74636" x="965200" y="3536950"/>
          <p14:tracePt t="74652" x="1027113" y="3455988"/>
          <p14:tracePt t="74669" x="1312863" y="3384550"/>
          <p14:tracePt t="74687" x="1527175" y="3313113"/>
          <p14:tracePt t="74702" x="1598613" y="3295650"/>
          <p14:tracePt t="74719" x="1625600" y="3276600"/>
          <p14:tracePt t="74736" x="1589088" y="3276600"/>
          <p14:tracePt t="74752" x="1446213" y="3295650"/>
          <p14:tracePt t="74769" x="1438275" y="3295650"/>
          <p14:tracePt t="74851" x="1438275" y="3313113"/>
          <p14:tracePt t="74863" x="1438275" y="3340100"/>
          <p14:tracePt t="74875" x="1446213" y="3367088"/>
          <p14:tracePt t="74889" x="1544638" y="3455988"/>
          <p14:tracePt t="74902" x="1598613" y="3509963"/>
          <p14:tracePt t="74921" x="1670050" y="3660775"/>
          <p14:tracePt t="74936" x="1679575" y="3759200"/>
          <p14:tracePt t="74952" x="1589088" y="4054475"/>
          <p14:tracePt t="74971" x="1500188" y="4491038"/>
          <p14:tracePt t="74985" x="1500188" y="4625975"/>
          <p14:tracePt t="75002" x="1527175" y="4768850"/>
          <p14:tracePt t="75019" x="1544638" y="4848225"/>
          <p14:tracePt t="75035" x="1589088" y="4938713"/>
          <p14:tracePt t="75055" x="1625600" y="5027613"/>
          <p14:tracePt t="75069" x="1633538" y="5037138"/>
          <p14:tracePt t="75114" x="1643063" y="5037138"/>
          <p14:tracePt t="75126" x="1652588" y="5045075"/>
          <p14:tracePt t="75138" x="1670050" y="5089525"/>
          <p14:tracePt t="75153" x="1697038" y="5133975"/>
          <p14:tracePt t="75169" x="1724025" y="5197475"/>
          <p14:tracePt t="75186" x="1731963" y="5214938"/>
          <p14:tracePt t="75235" x="1768475" y="5214938"/>
          <p14:tracePt t="75247" x="1822450" y="5214938"/>
          <p14:tracePt t="75259" x="1866900" y="5214938"/>
          <p14:tracePt t="75272" x="1928813" y="5197475"/>
          <p14:tracePt t="75286" x="2081213" y="5160963"/>
          <p14:tracePt t="75302" x="2152650" y="5143500"/>
          <p14:tracePt t="75319" x="2347913" y="5081588"/>
          <p14:tracePt t="75337" x="2608263" y="5027613"/>
          <p14:tracePt t="75352" x="2786063" y="5018088"/>
          <p14:tracePt t="75369" x="3036888" y="4991100"/>
          <p14:tracePt t="75387" x="3340100" y="4946650"/>
          <p14:tracePt t="75402" x="3429000" y="4929188"/>
          <p14:tracePt t="75419" x="3608388" y="4919663"/>
          <p14:tracePt t="75436" x="3697288" y="4919663"/>
          <p14:tracePt t="75452" x="3875088" y="4919663"/>
          <p14:tracePt t="75470" x="4010025" y="4929188"/>
          <p14:tracePt t="75486" x="4071938" y="4938713"/>
          <p14:tracePt t="75502" x="4214813" y="4946650"/>
          <p14:tracePt t="75520" x="4357688" y="4973638"/>
          <p14:tracePt t="75536" x="4429125" y="4991100"/>
          <p14:tracePt t="75553" x="4633913" y="5054600"/>
          <p14:tracePt t="75570" x="4813300" y="5037138"/>
          <p14:tracePt t="75586" x="4875213" y="5018088"/>
          <p14:tracePt t="75603" x="4973638" y="4973638"/>
          <p14:tracePt t="75620" x="5037138" y="4956175"/>
          <p14:tracePt t="75636" x="5062538" y="4946650"/>
          <p14:tracePt t="75652" x="5143500" y="4946650"/>
          <p14:tracePt t="75669" x="5170488" y="4946650"/>
          <p14:tracePt t="75686" x="5180013" y="4946650"/>
          <p14:tracePt t="75703" x="5180013" y="4929188"/>
          <p14:tracePt t="75719" x="5180013" y="4911725"/>
          <p14:tracePt t="75736" x="5160963" y="4884738"/>
          <p14:tracePt t="75753" x="5143500" y="4867275"/>
          <p14:tracePt t="75769" x="5133975" y="4848225"/>
          <p14:tracePt t="75786" x="5116513" y="4608513"/>
          <p14:tracePt t="75803" x="5116513" y="4276725"/>
          <p14:tracePt t="75819" x="5126038" y="3983038"/>
          <p14:tracePt t="75836" x="5160963" y="3919538"/>
          <p14:tracePt t="75853" x="5160963" y="3911600"/>
          <p14:tracePt t="76099" x="5180013" y="3919538"/>
          <p14:tracePt t="76112" x="5205413" y="3929063"/>
          <p14:tracePt t="76124" x="5251450" y="3946525"/>
          <p14:tracePt t="76137" x="5295900" y="3946525"/>
          <p14:tracePt t="76153" x="5419725" y="3956050"/>
          <p14:tracePt t="76170" x="5537200" y="3894138"/>
          <p14:tracePt t="76186" x="5581650" y="3875088"/>
          <p14:tracePt t="76202" x="5626100" y="3848100"/>
          <p14:tracePt t="76221" x="5670550" y="3840163"/>
          <p14:tracePt t="76236" x="5697538" y="3813175"/>
          <p14:tracePt t="76252" x="5741988" y="3795713"/>
          <p14:tracePt t="76271" x="5759450" y="3786188"/>
          <p14:tracePt t="78384" x="5776913" y="3786188"/>
          <p14:tracePt t="78396" x="5795963" y="3776663"/>
          <p14:tracePt t="78410" x="5822950" y="3776663"/>
          <p14:tracePt t="78422" x="5840413" y="3776663"/>
          <p14:tracePt t="78436" x="5894388" y="3776663"/>
          <p14:tracePt t="78455" x="5965825" y="3840163"/>
          <p14:tracePt t="78470" x="5991225" y="3875088"/>
          <p14:tracePt t="78486" x="6089650" y="3983038"/>
          <p14:tracePt t="78503" x="6153150" y="4010025"/>
          <p14:tracePt t="78520" x="6303963" y="3990975"/>
          <p14:tracePt t="78536" x="6419850" y="3946525"/>
          <p14:tracePt t="79847" x="6429375" y="3911600"/>
          <p14:tracePt t="79859" x="6473825" y="3857625"/>
          <p14:tracePt t="79871" x="6562725" y="3803650"/>
          <p14:tracePt t="79887" x="6867525" y="3616325"/>
          <p14:tracePt t="79904" x="6973888" y="3581400"/>
          <p14:tracePt t="79920" x="7242175" y="3473450"/>
          <p14:tracePt t="79937" x="7313613" y="3446463"/>
          <p14:tracePt t="79953" x="7323138" y="3446463"/>
          <p14:tracePt t="79988" x="7323138" y="3465513"/>
          <p14:tracePt t="80000" x="7323138" y="3473450"/>
          <p14:tracePt t="80013" x="7340600" y="3482975"/>
          <p14:tracePt t="80172" x="7331075" y="3473450"/>
          <p14:tracePt t="80183" x="7296150" y="3465513"/>
          <p14:tracePt t="80197" x="7251700" y="3446463"/>
          <p14:tracePt t="80209" x="7205663" y="3429000"/>
          <p14:tracePt t="80223" x="7143750" y="3411538"/>
          <p14:tracePt t="80237" x="7126288" y="3402013"/>
          <p14:tracePt t="80254" x="7116763" y="3384550"/>
          <p14:tracePt t="80466" x="7126288" y="3384550"/>
          <p14:tracePt t="80487" x="7143750" y="3384550"/>
          <p14:tracePt t="80558" x="7153275" y="3384550"/>
          <p14:tracePt t="80577" x="7161213" y="3384550"/>
          <p14:tracePt t="80659" x="7134225" y="3384550"/>
          <p14:tracePt t="80671" x="7116763" y="3384550"/>
          <p14:tracePt t="80690" x="7108825" y="3384550"/>
          <p14:tracePt t="80710" x="7089775" y="3384550"/>
          <p14:tracePt t="80730" x="7081838" y="3384550"/>
          <p14:tracePt t="80750" x="7062788" y="3394075"/>
          <p14:tracePt t="80771" x="7054850" y="3394075"/>
          <p14:tracePt t="80783" x="7054850" y="3402013"/>
          <p14:tracePt t="80841" x="7062788" y="3429000"/>
          <p14:tracePt t="80853" x="7089775" y="3446463"/>
          <p14:tracePt t="80872" x="7170738" y="3490913"/>
          <p14:tracePt t="80887" x="7232650" y="3527425"/>
          <p14:tracePt t="80904" x="7358063" y="3554413"/>
          <p14:tracePt t="80921" x="7419975" y="3554413"/>
          <p14:tracePt t="80937" x="7581900" y="3544888"/>
          <p14:tracePt t="80954" x="7670800" y="3490913"/>
          <p14:tracePt t="80970" x="7705725" y="3473450"/>
          <p14:tracePt t="80987" x="7751763" y="3438525"/>
          <p14:tracePt t="81004" x="7777163" y="3394075"/>
          <p14:tracePt t="81020" x="7786688" y="3384550"/>
          <p14:tracePt t="81037" x="7796213" y="3375025"/>
          <p14:tracePt t="81127" x="7786688" y="3367088"/>
          <p14:tracePt t="81138" x="7769225" y="3357563"/>
          <p14:tracePt t="81167" x="7759700" y="3357563"/>
          <p14:tracePt t="81187" x="7742238" y="3348038"/>
          <p14:tracePt t="81199" x="7732713" y="3340100"/>
          <p14:tracePt t="81211" x="7724775" y="3340100"/>
          <p14:tracePt t="81224" x="7715250" y="3330575"/>
          <p14:tracePt t="81237" x="7680325" y="3322638"/>
          <p14:tracePt t="81254" x="7653338" y="3313113"/>
          <p14:tracePt t="81271" x="7589838" y="3295650"/>
          <p14:tracePt t="81288" x="7518400" y="3295650"/>
          <p14:tracePt t="81304" x="7466013" y="3303588"/>
          <p14:tracePt t="81321" x="7340600" y="3340100"/>
          <p14:tracePt t="81339" x="7242175" y="3394075"/>
          <p14:tracePt t="81354" x="7205663" y="3419475"/>
          <p14:tracePt t="81371" x="7143750" y="3482975"/>
          <p14:tracePt t="81387" x="7134225" y="3500438"/>
          <p14:tracePt t="81421" x="7153275" y="3517900"/>
          <p14:tracePt t="81433" x="7180263" y="3536950"/>
          <p14:tracePt t="81445" x="7215188" y="3544888"/>
          <p14:tracePt t="81458" x="7277100" y="3562350"/>
          <p14:tracePt t="81472" x="7385050" y="3581400"/>
          <p14:tracePt t="81487" x="7429500" y="3589338"/>
          <p14:tracePt t="81504" x="7545388" y="3598863"/>
          <p14:tracePt t="81522" x="7680325" y="3571875"/>
          <p14:tracePt t="81537" x="7724775" y="3544888"/>
          <p14:tracePt t="81554" x="7769225" y="3509963"/>
          <p14:tracePt t="81572" x="7796213" y="3429000"/>
          <p14:tracePt t="81587" x="7796213" y="3402013"/>
          <p14:tracePt t="81604" x="7777163" y="3322638"/>
          <p14:tracePt t="81621" x="7732713" y="3295650"/>
          <p14:tracePt t="81637" x="7572375" y="3170238"/>
          <p14:tracePt t="81654" x="7313613" y="3133725"/>
          <p14:tracePt t="81671" x="7205663" y="3133725"/>
          <p14:tracePt t="81687" x="6946900" y="3152775"/>
          <p14:tracePt t="81705" x="6796088" y="3232150"/>
          <p14:tracePt t="81721" x="6732588" y="3276600"/>
          <p14:tracePt t="81737" x="6643688" y="3402013"/>
          <p14:tracePt t="81756" x="6599238" y="3536950"/>
          <p14:tracePt t="81771" x="6599238" y="3616325"/>
          <p14:tracePt t="81788" x="6608763" y="3751263"/>
          <p14:tracePt t="81806" x="6670675" y="3894138"/>
          <p14:tracePt t="81821" x="6732588" y="3983038"/>
          <p14:tracePt t="81837" x="6884988" y="4160838"/>
          <p14:tracePt t="85036" x="6867525" y="4160838"/>
          <p14:tracePt t="85048" x="6840538" y="4152900"/>
          <p14:tracePt t="85061" x="6823075" y="4152900"/>
          <p14:tracePt t="85073" x="6786563" y="4152900"/>
          <p14:tracePt t="85088" x="6724650" y="4152900"/>
          <p14:tracePt t="85106" x="6670675" y="4143375"/>
          <p14:tracePt t="85121" x="6661150" y="4133850"/>
          <p14:tracePt t="85138" x="6634163" y="4108450"/>
          <p14:tracePt t="85155" x="6634163" y="4062413"/>
          <p14:tracePt t="85172" x="6634163" y="3956050"/>
          <p14:tracePt t="85188" x="6634163" y="3902075"/>
          <p14:tracePt t="85205" x="6643688" y="3884613"/>
          <p14:tracePt t="85222" x="6680200" y="3840163"/>
          <p14:tracePt t="85239" x="6715125" y="3822700"/>
          <p14:tracePt t="85271" x="6742113" y="3803650"/>
          <p14:tracePt t="85696" x="6769100" y="3803650"/>
          <p14:tracePt t="85707" x="6796088" y="3803650"/>
          <p14:tracePt t="85722" x="6831013" y="3803650"/>
          <p14:tracePt t="85739" x="6965950" y="3848100"/>
          <p14:tracePt t="85757" x="7062788" y="3894138"/>
          <p14:tracePt t="85772" x="7089775" y="3911600"/>
          <p14:tracePt t="85788" x="7116763" y="3946525"/>
          <p14:tracePt t="85807" x="7126288" y="3990975"/>
          <p14:tracePt t="85824" x="7126288" y="4017963"/>
          <p14:tracePt t="85838" x="7126288" y="4062413"/>
          <p14:tracePt t="88288" x="7205663" y="4062413"/>
          <p14:tracePt t="88300" x="7251700" y="4062413"/>
          <p14:tracePt t="88313" x="7313613" y="4062413"/>
          <p14:tracePt t="88325" x="7537450" y="4062413"/>
          <p14:tracePt t="88339" x="7670800" y="4062413"/>
          <p14:tracePt t="88357" x="8205788" y="4062413"/>
          <p14:tracePt t="88373" x="8555038" y="4081463"/>
          <p14:tracePt t="88389" x="8902700" y="4108450"/>
          <p14:tracePt t="92105" x="8912225" y="4089400"/>
          <p14:tracePt t="92129" x="8939213" y="3983038"/>
          <p14:tracePt t="92140" x="8956675" y="3902075"/>
          <p14:tracePt t="92157" x="8974138" y="3759200"/>
          <p14:tracePt t="92175" x="8966200" y="3633788"/>
          <p14:tracePt t="92190" x="8956675" y="3589338"/>
          <p14:tracePt t="92206" x="8939213" y="3500438"/>
          <p14:tracePt t="92223" x="8929688" y="3473450"/>
          <p14:tracePt t="92240" x="8902700" y="3384550"/>
          <p14:tracePt t="92257" x="8894763" y="3330575"/>
          <p14:tracePt t="92273" x="8875713" y="3295650"/>
          <p14:tracePt t="92290" x="8858250" y="3268663"/>
          <p14:tracePt t="92307" x="8831263" y="3241675"/>
          <p14:tracePt t="92324" x="8804275" y="3241675"/>
          <p14:tracePt t="92340" x="8732838" y="3232150"/>
          <p14:tracePt t="92714" x="8732838" y="3241675"/>
          <p14:tracePt t="92725" x="8759825" y="3259138"/>
          <p14:tracePt t="92740" x="8796338" y="3276600"/>
          <p14:tracePt t="92757" x="8956675" y="3375025"/>
          <p14:tracePt t="92774" x="9134475" y="3482975"/>
          <p14:tracePt t="92790" x="9134475" y="3554413"/>
          <p14:tracePt t="92807" x="9134475" y="3652838"/>
          <p14:tracePt t="92825" x="9126538" y="3894138"/>
          <p14:tracePt t="92840" x="9018588" y="4017963"/>
          <p14:tracePt t="92857" x="8715375" y="4438650"/>
          <p14:tracePt t="92874" x="8562975" y="4705350"/>
          <p14:tracePt t="92890" x="8340725" y="5108575"/>
          <p14:tracePt t="92907" x="8108950" y="5429250"/>
          <p14:tracePt t="92924" x="8027988" y="5545138"/>
          <p14:tracePt t="92940" x="7885113" y="5697538"/>
          <p14:tracePt t="92957" x="7759700" y="5840413"/>
          <p14:tracePt t="92974" x="7697788" y="5911850"/>
          <p14:tracePt t="92990" x="7626350" y="6089650"/>
          <p14:tracePt t="93201" x="7572375" y="6126163"/>
          <p14:tracePt t="93213" x="7510463" y="6153150"/>
          <p14:tracePt t="93225" x="7375525" y="6205538"/>
          <p14:tracePt t="93241" x="6919913" y="6330950"/>
          <p14:tracePt t="93257" x="6697663" y="6330950"/>
          <p14:tracePt t="93274" x="6259513" y="6251575"/>
          <p14:tracePt t="93292" x="5537200" y="6072188"/>
          <p14:tracePt t="93307" x="5108575" y="6010275"/>
          <p14:tracePt t="93324" x="4295775" y="5938838"/>
          <p14:tracePt t="93340" x="3894138" y="5875338"/>
          <p14:tracePt t="93357" x="3259138" y="5840413"/>
          <p14:tracePt t="93374" x="2946400" y="5822950"/>
          <p14:tracePt t="93390" x="2786063" y="5786438"/>
          <p14:tracePt t="93407" x="2660650" y="5751513"/>
          <p14:tracePt t="93424" x="2633663" y="5741988"/>
          <p14:tracePt t="93709" x="2643188" y="5500688"/>
          <p14:tracePt t="93721" x="2652713" y="5384800"/>
          <p14:tracePt t="93740" x="2741613" y="4946650"/>
          <p14:tracePt t="93757" x="2795588" y="4776788"/>
          <p14:tracePt t="93774" x="2830513" y="4643438"/>
          <p14:tracePt t="93791" x="2830513" y="4633913"/>
          <p14:tracePt t="93831" x="2840038" y="4643438"/>
          <p14:tracePt t="93842" x="2874963" y="4652963"/>
          <p14:tracePt t="93857" x="2894013" y="4652963"/>
          <p14:tracePt t="93874" x="2901950" y="4652963"/>
          <p14:tracePt t="93973" x="2911475" y="4660900"/>
          <p14:tracePt t="93985" x="2919413" y="4660900"/>
          <p14:tracePt t="93998" x="2928938" y="4660900"/>
          <p14:tracePt t="94010" x="2938463" y="4670425"/>
          <p14:tracePt t="94024" x="3009900" y="4705350"/>
          <p14:tracePt t="94041" x="3071813" y="4724400"/>
          <p14:tracePt t="94057" x="3187700" y="4741863"/>
          <p14:tracePt t="94074" x="3251200" y="4741863"/>
          <p14:tracePt t="94090" x="3268663" y="4741863"/>
          <p14:tracePt t="94107" x="3295650" y="4714875"/>
          <p14:tracePt t="94409" x="3286125" y="4714875"/>
          <p14:tracePt t="94421" x="3268663" y="4714875"/>
          <p14:tracePt t="94433" x="3251200" y="4714875"/>
          <p14:tracePt t="94447" x="3205163" y="4705350"/>
          <p14:tracePt t="94461" x="3098800" y="4732338"/>
          <p14:tracePt t="94474" x="3062288" y="4741863"/>
          <p14:tracePt t="94491" x="2990850" y="4741863"/>
          <p14:tracePt t="94507" x="2973388" y="4751388"/>
          <p14:tracePt t="94573" x="2982913" y="4751388"/>
          <p14:tracePt t="94585" x="3009900" y="4751388"/>
          <p14:tracePt t="94597" x="3062288" y="4751388"/>
          <p14:tracePt t="94610" x="3116263" y="4732338"/>
          <p14:tracePt t="94624" x="3259138" y="4732338"/>
          <p14:tracePt t="94641" x="3340100" y="4732338"/>
          <p14:tracePt t="94657" x="3411538" y="4741863"/>
          <p14:tracePt t="94786" x="3402013" y="4741863"/>
          <p14:tracePt t="94799" x="3348038" y="4751388"/>
          <p14:tracePt t="94817" x="3251200" y="4768850"/>
          <p14:tracePt t="94829" x="3224213" y="4768850"/>
          <p14:tracePt t="94841" x="3197225" y="4776788"/>
          <p14:tracePt t="94858" x="3179763" y="4776788"/>
          <p14:tracePt t="94897" x="3205163" y="4776788"/>
          <p14:tracePt t="94909" x="3259138" y="4776788"/>
          <p14:tracePt t="94924" x="3330575" y="4776788"/>
          <p14:tracePt t="94941" x="3465513" y="4776788"/>
          <p14:tracePt t="94958" x="3581400" y="4768850"/>
          <p14:tracePt t="94974" x="3643313" y="4768850"/>
          <p14:tracePt t="94991" x="3660775" y="4768850"/>
          <p14:tracePt t="95070" x="3633788" y="4768850"/>
          <p14:tracePt t="95083" x="3562350" y="4768850"/>
          <p14:tracePt t="95096" x="3500438" y="4768850"/>
          <p14:tracePt t="95110" x="3419475" y="4768850"/>
          <p14:tracePt t="95125" x="3367088" y="4768850"/>
          <p14:tracePt t="95141" x="3295650" y="4786313"/>
          <p14:tracePt t="95222" x="3303588" y="4786313"/>
          <p14:tracePt t="95234" x="3322638" y="4786313"/>
          <p14:tracePt t="95247" x="3348038" y="4786313"/>
          <p14:tracePt t="95259" x="3384550" y="4786313"/>
          <p14:tracePt t="95274" x="3446463" y="4786313"/>
          <p14:tracePt t="95291" x="3473450" y="4786313"/>
          <p14:tracePt t="95307" x="3482975" y="4786313"/>
          <p14:tracePt t="95364" x="3465513" y="4786313"/>
          <p14:tracePt t="95376" x="3419475" y="4786313"/>
          <p14:tracePt t="95391" x="3375025" y="4786313"/>
          <p14:tracePt t="95537" x="3394075" y="4786313"/>
          <p14:tracePt t="95549" x="3411538" y="4786313"/>
          <p14:tracePt t="95659" x="3375025" y="4786313"/>
          <p14:tracePt t="95671" x="3348038" y="4786313"/>
          <p14:tracePt t="95800" x="3357563" y="4786313"/>
          <p14:tracePt t="95814" x="3384550" y="4786313"/>
          <p14:tracePt t="95828" x="3394075" y="4786313"/>
          <p14:tracePt t="96065" x="3465513" y="4786313"/>
          <p14:tracePt t="96077" x="3608388" y="4786313"/>
          <p14:tracePt t="96091" x="3848100" y="4786313"/>
          <p14:tracePt t="96108" x="4483100" y="4795838"/>
          <p14:tracePt t="96126" x="5143500" y="4813300"/>
          <p14:tracePt t="96141" x="5483225" y="4813300"/>
          <p14:tracePt t="96158" x="6134100" y="4741863"/>
          <p14:tracePt t="96174" x="6394450" y="4687888"/>
          <p14:tracePt t="96191" x="6875463" y="4643438"/>
          <p14:tracePt t="96208" x="7161213" y="4608513"/>
          <p14:tracePt t="96224" x="7323138" y="4598988"/>
          <p14:tracePt t="96241" x="7473950" y="4572000"/>
          <p14:tracePt t="96258" x="7491413" y="4562475"/>
          <p14:tracePt t="96278" x="7510463" y="4545013"/>
          <p14:tracePt t="96573" x="7562850" y="4545013"/>
          <p14:tracePt t="96585" x="7643813" y="4545013"/>
          <p14:tracePt t="96597" x="7759700" y="4554538"/>
          <p14:tracePt t="96610" x="7885113" y="4562475"/>
          <p14:tracePt t="96625" x="8037513" y="4562475"/>
          <p14:tracePt t="96641" x="8072438" y="4562475"/>
          <p14:tracePt t="96658" x="8116888" y="4562475"/>
          <p14:tracePt t="96674" x="8180388" y="4527550"/>
          <p14:tracePt t="101975" x="8197850" y="4500563"/>
          <p14:tracePt t="101988" x="8205788" y="4456113"/>
          <p14:tracePt t="102000" x="8232775" y="4402138"/>
          <p14:tracePt t="102012" x="8269288" y="4340225"/>
          <p14:tracePt t="102026" x="8375650" y="4081463"/>
          <p14:tracePt t="102043" x="8429625" y="3983038"/>
          <p14:tracePt t="102059" x="8501063" y="3768725"/>
          <p14:tracePt t="102077" x="8528050" y="3536950"/>
          <p14:tracePt t="102093" x="8545513" y="3482975"/>
          <p14:tracePt t="102110" x="8572500" y="3402013"/>
          <p14:tracePt t="102127" x="8589963" y="3340100"/>
          <p14:tracePt t="102143" x="8609013" y="3313113"/>
          <p14:tracePt t="102159" x="8634413" y="3276600"/>
          <p14:tracePt t="102176" x="8661400" y="3241675"/>
          <p14:tracePt t="107267" x="8643938" y="3241675"/>
          <p14:tracePt t="107298" x="8634413" y="3241675"/>
          <p14:tracePt t="107378" x="8634413" y="3232150"/>
          <p14:tracePt t="107399" x="8634413" y="3224213"/>
          <p14:tracePt t="107412" x="8634413" y="3214688"/>
          <p14:tracePt t="107429" x="8634413" y="3197225"/>
          <p14:tracePt t="107444" x="8643938" y="3197225"/>
          <p14:tracePt t="107461" x="8643938" y="3187700"/>
          <p14:tracePt t="107623" x="8643938" y="3197225"/>
          <p14:tracePt t="109024" x="8643938" y="3160713"/>
          <p14:tracePt t="109036" x="8643938" y="3152775"/>
          <p14:tracePt t="109049" x="8643938" y="3143250"/>
          <p14:tracePt t="109062" x="8643938" y="3133725"/>
          <p14:tracePt t="109078" x="8643938" y="3116263"/>
          <p14:tracePt t="109095" x="8643938" y="3098800"/>
          <p14:tracePt t="109112" x="8643938" y="3081338"/>
          <p14:tracePt t="109128" x="8643938" y="3071813"/>
          <p14:tracePt t="109146" x="8643938" y="3054350"/>
          <p14:tracePt t="109166" x="8643938" y="3044825"/>
          <p14:tracePt t="109179" x="8643938" y="3027363"/>
          <p14:tracePt t="109197" x="8643938" y="3017838"/>
          <p14:tracePt t="109217" x="8643938" y="3009900"/>
          <p14:tracePt t="109230" x="8643938" y="3000375"/>
          <p14:tracePt t="109245" x="8643938" y="2990850"/>
          <p14:tracePt t="109492" x="8634413" y="3009900"/>
          <p14:tracePt t="109503" x="8626475" y="3071813"/>
          <p14:tracePt t="109517" x="8609013" y="3179763"/>
          <p14:tracePt t="109531" x="8562975" y="3482975"/>
          <p14:tracePt t="109545" x="8562975" y="3608388"/>
          <p14:tracePt t="109562" x="8545513" y="3724275"/>
          <p14:tracePt t="109837" x="8572500" y="3724275"/>
          <p14:tracePt t="109849" x="8609013" y="3724275"/>
          <p14:tracePt t="109863" x="8661400" y="3724275"/>
          <p14:tracePt t="109878" x="8858250" y="3660775"/>
          <p14:tracePt t="109895" x="8947150" y="3616325"/>
          <p14:tracePt t="109911" x="9037638" y="3517900"/>
          <p14:tracePt t="109928" x="9090025" y="3429000"/>
          <p14:tracePt t="109945" x="9099550" y="3419475"/>
          <p14:tracePt t="110009" x="9099550" y="3411538"/>
          <p14:tracePt t="110021" x="9072563" y="3402013"/>
          <p14:tracePt t="110034" x="9045575" y="3402013"/>
          <p14:tracePt t="110046" x="9001125" y="3394075"/>
          <p14:tracePt t="110062" x="8894763" y="3367088"/>
          <p14:tracePt t="110079" x="8759825" y="3313113"/>
          <p14:tracePt t="110095" x="8742363" y="3286125"/>
          <p14:tracePt t="110111" x="8715375" y="3187700"/>
          <p14:tracePt t="110128" x="8724900" y="3143250"/>
          <p14:tracePt t="110549" x="8724900" y="3133725"/>
          <p14:tracePt t="110567" x="8724900" y="3116263"/>
          <p14:tracePt t="110580" x="8724900" y="3036888"/>
          <p14:tracePt t="110595" x="8724900" y="2938463"/>
          <p14:tracePt t="110810" x="8715375" y="2938463"/>
          <p14:tracePt t="110823" x="8705850" y="2946400"/>
          <p14:tracePt t="110841" x="8697913" y="2955925"/>
          <p14:tracePt t="110854" x="8697913" y="2965450"/>
          <p14:tracePt t="110867" x="8688388" y="2973388"/>
          <p14:tracePt t="110880" x="8688388" y="3000375"/>
          <p14:tracePt t="110895" x="8688388" y="3027363"/>
          <p14:tracePt t="110913" x="8697913" y="3081338"/>
          <p14:tracePt t="110928" x="8705850" y="3108325"/>
          <p14:tracePt t="110945" x="8742363" y="3187700"/>
          <p14:tracePt t="110963" x="8742363" y="3205163"/>
          <p14:tracePt t="110978" x="8742363" y="3214688"/>
          <p14:tracePt t="111004" x="8742363" y="3232150"/>
          <p14:tracePt t="111016" x="8742363" y="3268663"/>
          <p14:tracePt t="111028" x="8742363" y="3295650"/>
          <p14:tracePt t="111045" x="8742363" y="3357563"/>
          <p14:tracePt t="111062" x="8732838" y="3384550"/>
          <p14:tracePt t="111079" x="8724900" y="3419475"/>
          <p14:tracePt t="111095" x="8724900" y="3429000"/>
          <p14:tracePt t="111372" x="8724900" y="3303588"/>
          <p14:tracePt t="111385" x="8724900" y="3259138"/>
          <p14:tracePt t="111397" x="8732838" y="3197225"/>
          <p14:tracePt t="111411" x="8786813" y="3000375"/>
          <p14:tracePt t="111429" x="8804275" y="2946400"/>
          <p14:tracePt t="111445" x="8823325" y="2884488"/>
          <p14:tracePt t="111461" x="8823325" y="2874963"/>
          <p14:tracePt t="111481" x="8823325" y="2867025"/>
          <p14:tracePt t="111512" x="8823325" y="2847975"/>
          <p14:tracePt t="111524" x="8840788" y="2795588"/>
          <p14:tracePt t="111536" x="8858250" y="2705100"/>
          <p14:tracePt t="111550" x="8858250" y="2687638"/>
          <p14:tracePt t="111572" x="8858250" y="2679700"/>
          <p14:tracePt t="111715" x="8848725" y="2687638"/>
          <p14:tracePt t="111735" x="8848725" y="2697163"/>
          <p14:tracePt t="111748" x="8840788" y="2705100"/>
          <p14:tracePt t="111766" x="8840788" y="2714625"/>
          <p14:tracePt t="111817" x="8840788" y="2732088"/>
          <p14:tracePt t="111831" x="8840788" y="2741613"/>
          <p14:tracePt t="111847" x="8831263" y="2751138"/>
          <p14:tracePt t="111862" x="8831263" y="2768600"/>
          <p14:tracePt t="111879" x="8831263" y="2776538"/>
          <p14:tracePt t="111895" x="8823325" y="2776538"/>
          <p14:tracePt t="111912" x="8823325" y="2786063"/>
          <p14:tracePt t="111929" x="8813800" y="2822575"/>
          <p14:tracePt t="111945" x="8804275" y="2840038"/>
          <p14:tracePt t="111962" x="8777288" y="2894013"/>
          <p14:tracePt t="111979" x="8751888" y="2938463"/>
          <p14:tracePt t="111995" x="8751888" y="2946400"/>
          <p14:tracePt t="112012" x="8732838" y="2973388"/>
          <p14:tracePt t="112029" x="8724900" y="2973388"/>
          <p14:tracePt t="112061" x="8715375" y="2982913"/>
          <p14:tracePt t="112074" x="8697913" y="2990850"/>
          <p14:tracePt t="112087" x="8680450" y="3000375"/>
          <p14:tracePt t="112101" x="8653463" y="3009900"/>
          <p14:tracePt t="112115" x="8634413" y="3027363"/>
          <p14:tracePt t="112129" x="8616950" y="3036888"/>
          <p14:tracePt t="112145" x="8562975" y="3054350"/>
          <p14:tracePt t="112162" x="8491538" y="3071813"/>
          <p14:tracePt t="112179" x="8456613" y="3071813"/>
          <p14:tracePt t="112195" x="8420100" y="3071813"/>
          <p14:tracePt t="112212" x="8412163" y="3081338"/>
          <p14:tracePt t="112284" x="8420100" y="3081338"/>
          <p14:tracePt t="112296" x="8439150" y="3081338"/>
          <p14:tracePt t="112314" x="8483600" y="3081338"/>
          <p14:tracePt t="112329" x="8501063" y="3081338"/>
          <p14:tracePt t="112345" x="8537575" y="3081338"/>
          <p14:tracePt t="112362" x="8555038" y="3081338"/>
          <p14:tracePt t="112396" x="8572500" y="3062288"/>
          <p14:tracePt t="113739" x="8447088" y="3108325"/>
          <p14:tracePt t="113751" x="8348663" y="3214688"/>
          <p14:tracePt t="113764" x="8205788" y="3295650"/>
          <p14:tracePt t="113779" x="7804150" y="3608388"/>
          <p14:tracePt t="113797" x="7358063" y="4044950"/>
          <p14:tracePt t="113813" x="7153275" y="4152900"/>
          <p14:tracePt t="113830" x="6732588" y="4348163"/>
          <p14:tracePt t="113847" x="6500813" y="4411663"/>
          <p14:tracePt t="113862" x="6465888" y="4411663"/>
          <p14:tracePt t="113919" x="6465888" y="4322763"/>
          <p14:tracePt t="113931" x="6465888" y="4232275"/>
          <p14:tracePt t="113946" x="6473825" y="4133850"/>
          <p14:tracePt t="114134" x="6491288" y="4054475"/>
          <p14:tracePt t="114146" x="6589713" y="3840163"/>
          <p14:tracePt t="114162" x="6715125" y="3589338"/>
          <p14:tracePt t="114179" x="6732588" y="3509963"/>
          <p14:tracePt t="114196" x="6732588" y="3482975"/>
          <p14:tracePt t="114336" x="6724650" y="3482975"/>
          <p14:tracePt t="114348" x="6715125" y="3482975"/>
          <p14:tracePt t="114363" x="6688138" y="3490913"/>
          <p14:tracePt t="114379" x="6643688" y="3536950"/>
          <p14:tracePt t="114396" x="6589713" y="3687763"/>
          <p14:tracePt t="114413" x="6562725" y="3751263"/>
          <p14:tracePt t="114429" x="6518275" y="3894138"/>
          <p14:tracePt t="114446" x="6465888" y="4062413"/>
          <p14:tracePt t="114463" x="6438900" y="4197350"/>
          <p14:tracePt t="114479" x="6419850" y="4322763"/>
          <p14:tracePt t="114497" x="6411913" y="4384675"/>
          <p14:tracePt t="114513" x="6411913" y="4483100"/>
          <p14:tracePt t="114529" x="6411913" y="4554538"/>
          <p14:tracePt t="114546" x="6411913" y="4581525"/>
          <p14:tracePt t="114562" x="6411913" y="4598988"/>
          <p14:tracePt t="114579" x="6411913" y="4633913"/>
          <p14:tracePt t="114596" x="6411913" y="4652963"/>
          <p14:tracePt t="114613" x="6429375" y="4714875"/>
          <p14:tracePt t="114630" x="6465888" y="4786313"/>
          <p14:tracePt t="114646" x="6473825" y="4803775"/>
          <p14:tracePt t="114701" x="6518275" y="4830763"/>
          <p14:tracePt t="114713" x="6572250" y="4867275"/>
          <p14:tracePt t="114731" x="6688138" y="4902200"/>
          <p14:tracePt t="114746" x="6715125" y="4902200"/>
          <p14:tracePt t="114763" x="6724650" y="4911725"/>
          <p14:tracePt t="114783" x="6742113" y="4911725"/>
          <p14:tracePt t="114796" x="6769100" y="4919663"/>
          <p14:tracePt t="115077" x="6867525" y="4938713"/>
          <p14:tracePt t="115088" x="6983413" y="4938713"/>
          <p14:tracePt t="115101" x="7108825" y="4946650"/>
          <p14:tracePt t="115115" x="7215188" y="4946650"/>
          <p14:tracePt t="115130" x="7456488" y="4946650"/>
          <p14:tracePt t="115148" x="7643813" y="4929188"/>
          <p14:tracePt t="115163" x="7724775" y="4919663"/>
          <p14:tracePt t="115179" x="7902575" y="4902200"/>
          <p14:tracePt t="115196" x="7991475" y="4902200"/>
          <p14:tracePt t="115213" x="8116888" y="4857750"/>
          <p14:tracePt t="115229" x="8161338" y="4822825"/>
          <p14:tracePt t="115246" x="8180388" y="4803775"/>
          <p14:tracePt t="115263" x="8215313" y="4732338"/>
          <p14:tracePt t="115280" x="8242300" y="4562475"/>
          <p14:tracePt t="115296" x="8277225" y="4394200"/>
          <p14:tracePt t="115313" x="8323263" y="4224338"/>
          <p14:tracePt t="115330" x="8348663" y="4116388"/>
          <p14:tracePt t="115346" x="8348663" y="4108450"/>
          <p14:tracePt t="115363" x="8348663" y="4089400"/>
          <p14:tracePt t="115391" x="8348663" y="4081463"/>
          <p14:tracePt t="115404" x="8348663" y="4062413"/>
          <p14:tracePt t="115417" x="8402638" y="3919538"/>
          <p14:tracePt t="115430" x="8447088" y="3751263"/>
          <p14:tracePt t="115446" x="8510588" y="3500438"/>
          <p14:tracePt t="115463" x="8589963" y="3340100"/>
          <p14:tracePt t="115480" x="8626475" y="3276600"/>
          <p14:tracePt t="115496" x="8688388" y="3241675"/>
          <p14:tracePt t="115513" x="8697913" y="3232150"/>
          <p14:tracePt t="115546" x="8715375" y="3232150"/>
          <p14:tracePt t="115564" x="8759825" y="3232150"/>
          <p14:tracePt t="115580" x="8777288" y="3232150"/>
          <p14:tracePt t="115596" x="8804275" y="3232150"/>
          <p14:tracePt t="115615" x="8831263" y="3232150"/>
          <p14:tracePt t="115629" x="8840788" y="3232150"/>
          <p14:tracePt t="115646" x="8875713" y="3232150"/>
          <p14:tracePt t="115663" x="8912225" y="3259138"/>
          <p14:tracePt t="115680" x="8983663" y="3322638"/>
          <p14:tracePt t="115696" x="9001125" y="3375025"/>
          <p14:tracePt t="115713" x="9001125" y="3384550"/>
          <p14:tracePt t="115730" x="9001125" y="3394075"/>
          <p14:tracePt t="115748" x="8991600" y="3411538"/>
          <p14:tracePt t="115763" x="8983663" y="3411538"/>
          <p14:tracePt t="115779" x="8966200" y="3446463"/>
          <p14:tracePt t="115798" x="8947150" y="3490913"/>
          <p14:tracePt t="115840" x="8956675" y="3527425"/>
          <p14:tracePt t="115854" x="8974138" y="3571875"/>
          <p14:tracePt t="115868" x="9010650" y="3616325"/>
          <p14:tracePt t="115881" x="9037638" y="3670300"/>
          <p14:tracePt t="115896" x="9045575" y="3697288"/>
          <p14:tracePt t="115913" x="9055100" y="3724275"/>
          <p14:tracePt t="115930" x="9055100" y="3741738"/>
          <p14:tracePt t="116104" x="9028113" y="3768725"/>
          <p14:tracePt t="116116" x="8804275" y="3795713"/>
          <p14:tracePt t="116130" x="8313738" y="3822700"/>
          <p14:tracePt t="116146" x="7518400" y="3911600"/>
          <p14:tracePt t="116163" x="7027863" y="3884613"/>
          <p14:tracePt t="116180" x="6732588" y="3875088"/>
          <p14:tracePt t="116196" x="6446838" y="3803650"/>
          <p14:tracePt t="116214" x="6161088" y="3741738"/>
          <p14:tracePt t="116230" x="6037263" y="3705225"/>
          <p14:tracePt t="116246" x="5875338" y="3652838"/>
          <p14:tracePt t="116265" x="5813425" y="3643313"/>
          <p14:tracePt t="116280" x="5795963" y="3643313"/>
          <p14:tracePt t="116489" x="5803900" y="3643313"/>
          <p14:tracePt t="116501" x="5830888" y="3643313"/>
          <p14:tracePt t="116514" x="5857875" y="3643313"/>
          <p14:tracePt t="116530" x="5946775" y="3660775"/>
          <p14:tracePt t="116546" x="6018213" y="3670300"/>
          <p14:tracePt t="116563" x="6197600" y="3697288"/>
          <p14:tracePt t="116580" x="6269038" y="3705225"/>
          <p14:tracePt t="116631" x="6188075" y="3705225"/>
          <p14:tracePt t="116905" x="6188075" y="3714750"/>
          <p14:tracePt t="116917" x="6197600" y="3714750"/>
          <p14:tracePt t="116930" x="6224588" y="3724275"/>
          <p14:tracePt t="116946" x="6259513" y="3751263"/>
          <p14:tracePt t="116963" x="6276975" y="3751263"/>
          <p14:tracePt t="116980" x="6313488" y="3751263"/>
          <p14:tracePt t="116996" x="6348413" y="3751263"/>
          <p14:tracePt t="117013" x="6357938" y="3751263"/>
          <p14:tracePt t="117030" x="6394450" y="3759200"/>
          <p14:tracePt t="117047" x="6402388" y="3759200"/>
          <p14:tracePt t="117322" x="6402388" y="3768725"/>
          <p14:tracePt t="117334" x="6402388" y="3776663"/>
          <p14:tracePt t="117349" x="6402388" y="3803650"/>
          <p14:tracePt t="117363" x="6402388" y="3857625"/>
          <p14:tracePt t="117381" x="6402388" y="3946525"/>
          <p14:tracePt t="117397" x="6402388" y="3965575"/>
          <p14:tracePt t="117413" x="6402388" y="4000500"/>
          <p14:tracePt t="117430" x="6402388" y="4017963"/>
          <p14:tracePt t="117447" x="6411913" y="4054475"/>
          <p14:tracePt t="117463" x="6438900" y="4125913"/>
          <p14:tracePt t="117480" x="6465888" y="4152900"/>
          <p14:tracePt t="117496" x="6527800" y="4224338"/>
          <p14:tracePt t="117514" x="6599238" y="4241800"/>
          <p14:tracePt t="117530" x="6661150" y="4268788"/>
          <p14:tracePt t="117547" x="6823075" y="4303713"/>
          <p14:tracePt t="117566" x="6965950" y="4384675"/>
          <p14:tracePt t="117580" x="7045325" y="4411663"/>
          <p14:tracePt t="117597" x="7188200" y="4446588"/>
          <p14:tracePt t="117616" x="7286625" y="4330700"/>
          <p14:tracePt t="117862" x="7572375" y="4187825"/>
          <p14:tracePt t="117874" x="7715250" y="4089400"/>
          <p14:tracePt t="117886" x="7939088" y="3830638"/>
          <p14:tracePt t="117900" x="8215313" y="3465513"/>
          <p14:tracePt t="117913" x="8286750" y="3394075"/>
          <p14:tracePt t="117930" x="8367713" y="3259138"/>
          <p14:tracePt t="117947" x="8394700" y="3224213"/>
          <p14:tracePt t="117964" x="8429625" y="3187700"/>
          <p14:tracePt t="117981" x="8483600" y="3170238"/>
          <p14:tracePt t="117997" x="8518525" y="3170238"/>
          <p14:tracePt t="118014" x="8680450" y="3241675"/>
          <p14:tracePt t="118032" x="8848725" y="3419475"/>
          <p14:tracePt t="118047" x="8939213" y="3490913"/>
          <p14:tracePt t="118063" x="9090025" y="3687763"/>
          <p14:tracePt t="118080" x="9134475" y="3786188"/>
          <p14:tracePt t="118097" x="9134475" y="3956050"/>
          <p14:tracePt t="118113" x="9090025" y="4017963"/>
          <p14:tracePt t="118337" x="9082088" y="4098925"/>
          <p14:tracePt t="118348" x="9082088" y="4224338"/>
          <p14:tracePt t="118364" x="9082088" y="4438650"/>
          <p14:tracePt t="118380" x="9082088" y="4991100"/>
          <p14:tracePt t="118397" x="9082088" y="5322888"/>
          <p14:tracePt t="118414" x="9082088" y="5429250"/>
          <p14:tracePt t="118430" x="9082088" y="5919788"/>
          <p14:tracePt t="118448" x="9063038" y="6000750"/>
          <p14:tracePt t="118464" x="9055100" y="6018213"/>
          <p14:tracePt t="118480" x="9045575" y="6027738"/>
          <p14:tracePt t="118500" x="9037638" y="6027738"/>
          <p14:tracePt t="118514" x="9028113" y="6027738"/>
          <p14:tracePt t="118530" x="8974138" y="6027738"/>
          <p14:tracePt t="118547" x="8929688" y="6027738"/>
          <p14:tracePt t="118564" x="8786813" y="6027738"/>
          <p14:tracePt t="118580" x="8609013" y="6027738"/>
          <p14:tracePt t="118597" x="8456613" y="6027738"/>
          <p14:tracePt t="118614" x="8161338" y="6010275"/>
          <p14:tracePt t="118631" x="7670800" y="5991225"/>
          <p14:tracePt t="118647" x="7446963" y="5983288"/>
          <p14:tracePt t="118664" x="6858000" y="5965825"/>
          <p14:tracePt t="118682" x="6375400" y="5911850"/>
          <p14:tracePt t="118697" x="6153150" y="5894388"/>
          <p14:tracePt t="118714" x="5705475" y="5822950"/>
          <p14:tracePt t="118730" x="5473700" y="5786438"/>
          <p14:tracePt t="118747" x="4983163" y="5724525"/>
          <p14:tracePt t="118764" x="4608513" y="5697538"/>
          <p14:tracePt t="118780" x="4411663" y="5697538"/>
          <p14:tracePt t="118797" x="4108450" y="5705475"/>
          <p14:tracePt t="118815" x="3848100" y="5751513"/>
          <p14:tracePt t="118833" x="3768725" y="5813425"/>
          <p14:tracePt t="119080" x="3670300" y="5813425"/>
          <p14:tracePt t="119093" x="3562350" y="5759450"/>
          <p14:tracePt t="119105" x="3438525" y="5741988"/>
          <p14:tracePt t="119119" x="3089275" y="5680075"/>
          <p14:tracePt t="119132" x="2919413" y="5643563"/>
          <p14:tracePt t="119149" x="2697163" y="5572125"/>
          <p14:tracePt t="119164" x="2652713" y="5554663"/>
          <p14:tracePt t="119190" x="2652713" y="5545138"/>
          <p14:tracePt t="119203" x="2652713" y="5537200"/>
          <p14:tracePt t="119217" x="2660650" y="5491163"/>
          <p14:tracePt t="119230" x="2732088" y="5276850"/>
          <p14:tracePt t="119247" x="2741613" y="5251450"/>
          <p14:tracePt t="119264" x="2795588" y="5180013"/>
          <p14:tracePt t="119281" x="2830513" y="5143500"/>
          <p14:tracePt t="119297" x="2847975" y="5133975"/>
          <p14:tracePt t="119314" x="2884488" y="5108575"/>
          <p14:tracePt t="119332" x="2938463" y="5099050"/>
          <p14:tracePt t="119347" x="2965450" y="5099050"/>
          <p14:tracePt t="119364" x="3044825" y="5108575"/>
          <p14:tracePt t="119383" x="3152775" y="5180013"/>
          <p14:tracePt t="119397" x="3197225" y="5205413"/>
          <p14:tracePt t="119414" x="3259138" y="52419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I-type Branch Instructions 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8788" y="1024069"/>
            <a:ext cx="8502650" cy="2696284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The source registers, specified by </a:t>
            </a:r>
            <a:r>
              <a:rPr lang="en-US" sz="1600" dirty="0" smtClean="0"/>
              <a:t>fields </a:t>
            </a:r>
            <a:r>
              <a:rPr lang="en-US" sz="1600" b="1" dirty="0" err="1">
                <a:solidFill>
                  <a:schemeClr val="accent1"/>
                </a:solidFill>
              </a:rPr>
              <a:t>rs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and </a:t>
            </a:r>
            <a:r>
              <a:rPr lang="en-US" sz="1600" b="1" dirty="0" err="1">
                <a:solidFill>
                  <a:schemeClr val="accent1"/>
                </a:solidFill>
              </a:rPr>
              <a:t>rt</a:t>
            </a:r>
            <a:r>
              <a:rPr lang="en-US" sz="1600" dirty="0"/>
              <a:t>, </a:t>
            </a:r>
            <a:r>
              <a:rPr lang="en-US" sz="1600" dirty="0" smtClean="0"/>
              <a:t>are be </a:t>
            </a:r>
            <a:r>
              <a:rPr lang="en-US" sz="1600" dirty="0"/>
              <a:t>read from the register file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signed offset is extended (from 16 to 32 bits) and shifted left by 2 (converted from words to bytes)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address of the instruction after the branch is calculated (= PC + 4)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target address of the branch is calculated as ((PC + 4) + (offset &lt;&lt; 2))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</a:t>
            </a:r>
            <a:r>
              <a:rPr lang="en-US" sz="1600" dirty="0" smtClean="0"/>
              <a:t>compares the source operands (does subtraction) and generate the condition code (==, &gt;, &lt;, etc.)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PC is update by the address of the instruction after the branch or by the target address depending on the branch </a:t>
            </a:r>
            <a:r>
              <a:rPr lang="en-US" sz="1600" dirty="0" err="1" smtClean="0"/>
              <a:t>opcode</a:t>
            </a:r>
            <a:r>
              <a:rPr lang="en-US" sz="1600" dirty="0" smtClean="0"/>
              <a:t> and the condition code</a:t>
            </a:r>
            <a:endParaRPr lang="en-US" sz="1600" dirty="0"/>
          </a:p>
          <a:p>
            <a:pPr marL="342900" indent="-342900">
              <a:spcBef>
                <a:spcPts val="400"/>
              </a:spcBef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73217" y="4605133"/>
            <a:ext cx="254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beq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$t1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$t2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-0x0040</a:t>
            </a:r>
          </a:p>
          <a:p>
            <a:endParaRPr lang="en-US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PC =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38518" y="5474942"/>
            <a:ext cx="3074894" cy="507122"/>
            <a:chOff x="3991091" y="4363319"/>
            <a:chExt cx="1385936" cy="507122"/>
          </a:xfrm>
        </p:grpSpPr>
        <p:sp>
          <p:nvSpPr>
            <p:cNvPr id="8" name="TextBox 7"/>
            <p:cNvSpPr txBox="1"/>
            <p:nvPr/>
          </p:nvSpPr>
          <p:spPr>
            <a:xfrm>
              <a:off x="4458173" y="4531887"/>
              <a:ext cx="438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Neo Sans Intel" panose="020B0504020202020204" pitchFamily="34" charset="0"/>
                </a:rPr>
                <a:t>condition</a:t>
              </a:r>
            </a:p>
          </p:txBody>
        </p:sp>
        <p:sp>
          <p:nvSpPr>
            <p:cNvPr id="9" name="Left Brace 8"/>
            <p:cNvSpPr/>
            <p:nvPr/>
          </p:nvSpPr>
          <p:spPr bwMode="auto">
            <a:xfrm rot="16200000" flipV="1">
              <a:off x="4589929" y="3764481"/>
              <a:ext cx="188259" cy="1385936"/>
            </a:xfrm>
            <a:prstGeom prst="leftBrace">
              <a:avLst>
                <a:gd name="adj1" fmla="val 30595"/>
                <a:gd name="adj2" fmla="val 50000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18212" y="5474942"/>
            <a:ext cx="3074894" cy="507122"/>
            <a:chOff x="3991091" y="4363319"/>
            <a:chExt cx="1385936" cy="507122"/>
          </a:xfrm>
        </p:grpSpPr>
        <p:sp>
          <p:nvSpPr>
            <p:cNvPr id="11" name="TextBox 10"/>
            <p:cNvSpPr txBox="1"/>
            <p:nvPr/>
          </p:nvSpPr>
          <p:spPr>
            <a:xfrm>
              <a:off x="4352152" y="4531887"/>
              <a:ext cx="650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Neo Sans Intel" panose="020B0504020202020204" pitchFamily="34" charset="0"/>
                </a:rPr>
                <a:t>t</a:t>
              </a:r>
              <a:r>
                <a:rPr lang="en-US" sz="1600" dirty="0" smtClean="0">
                  <a:latin typeface="Neo Sans Intel" panose="020B0504020202020204" pitchFamily="34" charset="0"/>
                </a:rPr>
                <a:t>arget address</a:t>
              </a:r>
            </a:p>
          </p:txBody>
        </p:sp>
        <p:sp>
          <p:nvSpPr>
            <p:cNvPr id="12" name="Left Brace 11"/>
            <p:cNvSpPr/>
            <p:nvPr/>
          </p:nvSpPr>
          <p:spPr bwMode="auto">
            <a:xfrm rot="16200000" flipV="1">
              <a:off x="4589929" y="3764481"/>
              <a:ext cx="188259" cy="1385936"/>
            </a:xfrm>
            <a:prstGeom prst="leftBrace">
              <a:avLst>
                <a:gd name="adj1" fmla="val 30595"/>
                <a:gd name="adj2" fmla="val 50000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86141" y="4234677"/>
            <a:ext cx="1775297" cy="816436"/>
            <a:chOff x="3793818" y="4228219"/>
            <a:chExt cx="1775297" cy="816436"/>
          </a:xfrm>
        </p:grpSpPr>
        <p:sp>
          <p:nvSpPr>
            <p:cNvPr id="14" name="TextBox 13"/>
            <p:cNvSpPr txBox="1"/>
            <p:nvPr/>
          </p:nvSpPr>
          <p:spPr>
            <a:xfrm>
              <a:off x="3793818" y="4228219"/>
              <a:ext cx="17752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+mj-lt"/>
                </a:rPr>
                <a:t>a</a:t>
              </a:r>
              <a:r>
                <a:rPr lang="en-US" sz="1600" dirty="0" smtClean="0">
                  <a:latin typeface="+mj-lt"/>
                </a:rPr>
                <a:t>ddress of the next instruction</a:t>
              </a:r>
            </a:p>
          </p:txBody>
        </p:sp>
        <p:sp>
          <p:nvSpPr>
            <p:cNvPr id="15" name="Left Brace 14"/>
            <p:cNvSpPr/>
            <p:nvPr/>
          </p:nvSpPr>
          <p:spPr bwMode="auto">
            <a:xfrm rot="5400000">
              <a:off x="4857574" y="4525202"/>
              <a:ext cx="188260" cy="850646"/>
            </a:xfrm>
            <a:prstGeom prst="leftBrace">
              <a:avLst>
                <a:gd name="adj1" fmla="val 30595"/>
                <a:gd name="adj2" fmla="val 72086"/>
              </a:avLst>
            </a:prstGeom>
            <a:solidFill>
              <a:schemeClr val="bg1"/>
            </a:solidFill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223570" y="5108183"/>
            <a:ext cx="3518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((PC + 4) + (-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0x0040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2</a:t>
            </a:r>
            <a:r>
              <a:rPr lang="en-US" sz="1600" dirty="0" smtClean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sz="1600" dirty="0">
              <a:solidFill>
                <a:srgbClr val="0619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72785" y="5105908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(PC + 4)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2687" y="5106099"/>
            <a:ext cx="3326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0071C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$t1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– </a:t>
            </a:r>
            <a:r>
              <a:rPr lang="en-US" sz="1600" dirty="0" err="1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$t2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 0</a:t>
            </a:r>
            <a:r>
              <a:rPr lang="en-US" sz="1600" dirty="0">
                <a:solidFill>
                  <a:srgbClr val="0619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917148" y="4264131"/>
            <a:ext cx="2124281" cy="846129"/>
            <a:chOff x="3274916" y="4384297"/>
            <a:chExt cx="2124281" cy="846129"/>
          </a:xfrm>
        </p:grpSpPr>
        <p:sp>
          <p:nvSpPr>
            <p:cNvPr id="23" name="TextBox 22"/>
            <p:cNvSpPr txBox="1"/>
            <p:nvPr/>
          </p:nvSpPr>
          <p:spPr>
            <a:xfrm>
              <a:off x="3475782" y="4384297"/>
              <a:ext cx="19234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d</a:t>
              </a:r>
              <a:r>
                <a:rPr lang="en-US" sz="1600" dirty="0" smtClean="0">
                  <a:latin typeface="+mj-lt"/>
                </a:rPr>
                <a:t>epends on the branch </a:t>
              </a:r>
              <a:r>
                <a:rPr lang="en-US" sz="1600" dirty="0" err="1" smtClean="0">
                  <a:latin typeface="+mj-lt"/>
                </a:rPr>
                <a:t>opcode</a:t>
              </a:r>
              <a:endParaRPr lang="en-US" sz="1600" dirty="0" smtClean="0">
                <a:latin typeface="+mj-lt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flipH="1">
              <a:off x="3274916" y="4923871"/>
              <a:ext cx="237744" cy="306555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0220465"/>
      </p:ext>
    </p:extLst>
  </p:cSld>
  <p:clrMapOvr>
    <a:masterClrMapping/>
  </p:clrMapOvr>
  <p:transition advTm="1719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19" grpId="0"/>
      <p:bldP spid="21" grpId="0"/>
    </p:bldLst>
  </p:timing>
  <p:extLst mod="1">
    <p:ext uri="{3A86A75C-4F4B-4683-9AE1-C65F6400EC91}">
      <p14:laserTraceLst xmlns:p14="http://schemas.microsoft.com/office/powerpoint/2010/main">
        <p14:tracePtLst>
          <p14:tracePt t="63797" x="3251200" y="5000625"/>
          <p14:tracePt t="63806" x="3419475" y="4759325"/>
          <p14:tracePt t="63817" x="3608388" y="4554538"/>
          <p14:tracePt t="63831" x="3840163" y="4152900"/>
          <p14:tracePt t="63847" x="4143375" y="3830638"/>
          <p14:tracePt t="63864" x="4313238" y="3705225"/>
          <p14:tracePt t="63881" x="4705350" y="3340100"/>
          <p14:tracePt t="63897" x="4919663" y="3197225"/>
          <p14:tracePt t="63914" x="5010150" y="3133725"/>
          <p14:tracePt t="63931" x="5126038" y="3044825"/>
          <p14:tracePt t="63948" x="5180013" y="2938463"/>
          <p14:tracePt t="63965" x="5197475" y="2884488"/>
          <p14:tracePt t="63981" x="5224463" y="2776538"/>
          <p14:tracePt t="63998" x="5251450" y="2697163"/>
          <p14:tracePt t="64014" x="5251450" y="2670175"/>
          <p14:tracePt t="64031" x="5259388" y="2660650"/>
          <p14:tracePt t="64064" x="5197475" y="2759075"/>
          <p14:tracePt t="64081" x="5099050" y="2901950"/>
          <p14:tracePt t="64097" x="5089525" y="2911475"/>
          <p14:tracePt t="64114" x="5081588" y="2911475"/>
          <p14:tracePt t="64151" x="5081588" y="2901950"/>
          <p14:tracePt t="64164" x="5081588" y="2884488"/>
          <p14:tracePt t="64182" x="5099050" y="2867025"/>
          <p14:tracePt t="64198" x="5116513" y="2867025"/>
          <p14:tracePt t="64214" x="5160963" y="2867025"/>
          <p14:tracePt t="64233" x="5241925" y="2874963"/>
          <p14:tracePt t="64247" x="5313363" y="2928938"/>
          <p14:tracePt t="64264" x="5510213" y="3009900"/>
          <p14:tracePt t="64281" x="5599113" y="3054350"/>
          <p14:tracePt t="64284" x="5688013" y="3071813"/>
          <p14:tracePt t="64297" x="5795963" y="3081338"/>
          <p14:tracePt t="64314" x="5956300" y="3098800"/>
          <p14:tracePt t="64331" x="6027738" y="3098800"/>
          <p14:tracePt t="64348" x="6153150" y="3098800"/>
          <p14:tracePt t="64365" x="6251575" y="3098800"/>
          <p14:tracePt t="64381" x="6286500" y="3098800"/>
          <p14:tracePt t="64589" x="6313488" y="3089275"/>
          <p14:tracePt t="64599" x="6348413" y="3062288"/>
          <p14:tracePt t="64609" x="6411913" y="3036888"/>
          <p14:tracePt t="64620" x="6545263" y="3009900"/>
          <p14:tracePt t="64631" x="6732588" y="2928938"/>
          <p14:tracePt t="64650" x="6965950" y="2751138"/>
          <p14:tracePt t="64664" x="7037388" y="2697163"/>
          <p14:tracePt t="64681" x="7054850" y="2670175"/>
          <p14:tracePt t="64740" x="7010400" y="2643188"/>
          <p14:tracePt t="64750" x="6965950" y="2625725"/>
          <p14:tracePt t="64761" x="6894513" y="2616200"/>
          <p14:tracePt t="64772" x="6769100" y="2598738"/>
          <p14:tracePt t="64783" x="6626225" y="2581275"/>
          <p14:tracePt t="64797" x="6483350" y="2544763"/>
          <p14:tracePt t="64814" x="6286500" y="2517775"/>
          <p14:tracePt t="64833" x="6153150" y="2500313"/>
          <p14:tracePt t="64847" x="6126163" y="2490788"/>
          <p14:tracePt t="64864" x="6108700" y="2482850"/>
          <p14:tracePt t="64944" x="6108700" y="2490788"/>
          <p14:tracePt t="64954" x="6108700" y="2500313"/>
          <p14:tracePt t="64974" x="6108700" y="2517775"/>
          <p14:tracePt t="64985" x="6108700" y="2536825"/>
          <p14:tracePt t="64998" x="6108700" y="2554288"/>
          <p14:tracePt t="65015" x="6099175" y="2616200"/>
          <p14:tracePt t="65031" x="6099175" y="2625725"/>
          <p14:tracePt t="65048" x="6099175" y="2652713"/>
          <p14:tracePt t="65066" x="6099175" y="2660650"/>
          <p14:tracePt t="65081" x="6099175" y="2670175"/>
          <p14:tracePt t="65098" x="6099175" y="2687638"/>
          <p14:tracePt t="65114" x="6134100" y="2697163"/>
          <p14:tracePt t="65131" x="6286500" y="2705100"/>
          <p14:tracePt t="65148" x="6581775" y="2705100"/>
          <p14:tracePt t="65164" x="6751638" y="2705100"/>
          <p14:tracePt t="65181" x="7018338" y="2705100"/>
          <p14:tracePt t="65198" x="7197725" y="2687638"/>
          <p14:tracePt t="65214" x="7259638" y="2670175"/>
          <p14:tracePt t="65231" x="7304088" y="2652713"/>
          <p14:tracePt t="65280" x="7304088" y="2643188"/>
          <p14:tracePt t="65289" x="7224713" y="2616200"/>
          <p14:tracePt t="65300" x="7062788" y="2562225"/>
          <p14:tracePt t="65314" x="6875463" y="2465388"/>
          <p14:tracePt t="65331" x="6411913" y="2401888"/>
          <p14:tracePt t="65348" x="6188075" y="2401888"/>
          <p14:tracePt t="65365" x="5902325" y="2393950"/>
          <p14:tracePt t="65381" x="5688013" y="2393950"/>
          <p14:tracePt t="65398" x="5599113" y="2428875"/>
          <p14:tracePt t="65415" x="5500688" y="2455863"/>
          <p14:tracePt t="65432" x="5473700" y="2465388"/>
          <p14:tracePt t="65483" x="5473700" y="2473325"/>
          <p14:tracePt t="65502" x="5473700" y="2490788"/>
          <p14:tracePt t="65514" x="5483225" y="2536825"/>
          <p14:tracePt t="65523" x="5500688" y="2562225"/>
          <p14:tracePt t="65533" x="5518150" y="2589213"/>
          <p14:tracePt t="65548" x="5554663" y="2598738"/>
          <p14:tracePt t="65565" x="5732463" y="2660650"/>
          <p14:tracePt t="65582" x="5884863" y="2687638"/>
          <p14:tracePt t="65598" x="6259513" y="2705100"/>
          <p14:tracePt t="65615" x="6705600" y="2687638"/>
          <p14:tracePt t="65631" x="6858000" y="2643188"/>
          <p14:tracePt t="65648" x="7054850" y="2562225"/>
          <p14:tracePt t="65666" x="7116763" y="2517775"/>
          <p14:tracePt t="65681" x="7126288" y="2490788"/>
          <p14:tracePt t="65698" x="7126288" y="2482850"/>
          <p14:tracePt t="65715" x="7072313" y="2455863"/>
          <p14:tracePt t="65732" x="6777038" y="2339975"/>
          <p14:tracePt t="65748" x="6259513" y="2259013"/>
          <p14:tracePt t="65765" x="6089650" y="2251075"/>
          <p14:tracePt t="65781" x="5884863" y="2241550"/>
          <p14:tracePt t="65798" x="5759450" y="2241550"/>
          <p14:tracePt t="65815" x="5724525" y="2241550"/>
          <p14:tracePt t="65832" x="5697538" y="2322513"/>
          <p14:tracePt t="99398" x="5419725" y="2322513"/>
          <p14:tracePt t="99407" x="5241925" y="2347913"/>
          <p14:tracePt t="99415" x="4973638" y="2419350"/>
          <p14:tracePt t="99426" x="4724400" y="2527300"/>
          <p14:tracePt t="99440" x="4483100" y="2581275"/>
          <p14:tracePt t="99457" x="4062413" y="2714625"/>
          <p14:tracePt t="99473" x="3840163" y="2786063"/>
          <p14:tracePt t="99490" x="3490913" y="2894013"/>
          <p14:tracePt t="99507" x="3160713" y="3017838"/>
          <p14:tracePt t="99524" x="3009900" y="3197225"/>
          <p14:tracePt t="99540" x="2874963" y="3330575"/>
          <p14:tracePt t="99559" x="2795588" y="3544888"/>
          <p14:tracePt t="99573" x="2751138" y="3902075"/>
          <p14:tracePt t="99590" x="2741613" y="4125913"/>
          <p14:tracePt t="99607" x="2741613" y="4241800"/>
          <p14:tracePt t="99623" x="2776538" y="4446588"/>
          <p14:tracePt t="99640" x="2830513" y="4491038"/>
          <p14:tracePt t="99657" x="2884488" y="4491038"/>
          <p14:tracePt t="99673" x="3027363" y="4491038"/>
          <p14:tracePt t="99690" x="3232150" y="4456113"/>
          <p14:tracePt t="99707" x="3322638" y="4456113"/>
          <p14:tracePt t="99724" x="3581400" y="4456113"/>
          <p14:tracePt t="99741" x="3822700" y="4465638"/>
          <p14:tracePt t="99757" x="3902075" y="4465638"/>
          <p14:tracePt t="99774" x="4133850" y="4456113"/>
          <p14:tracePt t="99791" x="4348163" y="4394200"/>
          <p14:tracePt t="99807" x="4483100" y="4330700"/>
          <p14:tracePt t="99823" x="4840288" y="4224338"/>
          <p14:tracePt t="99840" x="4973638" y="4187825"/>
          <p14:tracePt t="99857" x="5116513" y="4089400"/>
          <p14:tracePt t="99874" x="5160963" y="4054475"/>
          <p14:tracePt t="99890" x="5160963" y="4044950"/>
          <p14:tracePt t="99924" x="5054600" y="4027488"/>
          <p14:tracePt t="99940" x="4919663" y="4000500"/>
          <p14:tracePt t="99957" x="4295775" y="3822700"/>
          <p14:tracePt t="99975" x="3536950" y="3554413"/>
          <p14:tracePt t="99990" x="3224213" y="3482975"/>
          <p14:tracePt t="100007" x="2616200" y="3402013"/>
          <p14:tracePt t="100026" x="2179638" y="3402013"/>
          <p14:tracePt t="100040" x="2036763" y="3429000"/>
          <p14:tracePt t="100057" x="1893888" y="3490913"/>
          <p14:tracePt t="100074" x="1847850" y="3527425"/>
          <p14:tracePt t="100090" x="1812925" y="3581400"/>
          <p14:tracePt t="100107" x="1812925" y="3589338"/>
          <p14:tracePt t="100140" x="1830388" y="3589338"/>
          <p14:tracePt t="100157" x="2027238" y="3616325"/>
          <p14:tracePt t="100174" x="2286000" y="3670300"/>
          <p14:tracePt t="100190" x="2894013" y="3732213"/>
          <p14:tracePt t="100209" x="3589338" y="3830638"/>
          <p14:tracePt t="100224" x="3983038" y="3848100"/>
          <p14:tracePt t="100240" x="4633913" y="3848100"/>
          <p14:tracePt t="100257" x="4965700" y="3822700"/>
          <p14:tracePt t="100274" x="5402263" y="3813175"/>
          <p14:tracePt t="100290" x="5688013" y="3768725"/>
          <p14:tracePt t="100307" x="5786438" y="3776663"/>
          <p14:tracePt t="100324" x="5919788" y="3759200"/>
          <p14:tracePt t="100340" x="6000750" y="3751263"/>
          <p14:tracePt t="100596" x="6037263" y="3751263"/>
          <p14:tracePt t="100604" x="6134100" y="3741738"/>
          <p14:tracePt t="100615" x="6259513" y="3732213"/>
          <p14:tracePt t="100626" x="6483350" y="3724275"/>
          <p14:tracePt t="100641" x="6769100" y="3724275"/>
          <p14:tracePt t="100657" x="7331075" y="3724275"/>
          <p14:tracePt t="100675" x="7670800" y="3724275"/>
          <p14:tracePt t="100690" x="7796213" y="3724275"/>
          <p14:tracePt t="100707" x="7947025" y="3732213"/>
          <p14:tracePt t="100725" x="7983538" y="3741738"/>
          <p14:tracePt t="100740" x="8062913" y="3759200"/>
          <p14:tracePt t="100757" x="8134350" y="3803650"/>
          <p14:tracePt t="100775" x="8143875" y="3803650"/>
          <p14:tracePt t="100791" x="8161338" y="3803650"/>
          <p14:tracePt t="100818" x="8161338" y="3795713"/>
          <p14:tracePt t="100900" x="8153400" y="3795713"/>
          <p14:tracePt t="100910" x="8126413" y="3813175"/>
          <p14:tracePt t="100920" x="8108950" y="3830638"/>
          <p14:tracePt t="100930" x="8089900" y="3840163"/>
          <p14:tracePt t="100941" x="8072438" y="3867150"/>
          <p14:tracePt t="100957" x="8045450" y="3875088"/>
          <p14:tracePt t="100974" x="7991475" y="3929063"/>
          <p14:tracePt t="100991" x="7885113" y="3990975"/>
          <p14:tracePt t="101007" x="7831138" y="4027488"/>
          <p14:tracePt t="101024" x="7697788" y="4098925"/>
          <p14:tracePt t="101042" x="7572375" y="4170363"/>
          <p14:tracePt t="101057" x="7510463" y="4170363"/>
          <p14:tracePt t="101074" x="7375525" y="4179888"/>
          <p14:tracePt t="101090" x="7304088" y="4179888"/>
          <p14:tracePt t="101107" x="7126288" y="4133850"/>
          <p14:tracePt t="101124" x="6902450" y="4044950"/>
          <p14:tracePt t="101140" x="6796088" y="4000500"/>
          <p14:tracePt t="101157" x="6634163" y="3911600"/>
          <p14:tracePt t="101174" x="6313488" y="3527425"/>
          <p14:tracePt t="101190" x="6224588" y="3419475"/>
          <p14:tracePt t="101207" x="6153150" y="3303588"/>
          <p14:tracePt t="101225" x="6153150" y="3214688"/>
          <p14:tracePt t="101240" x="6153150" y="3187700"/>
          <p14:tracePt t="101601" x="6180138" y="3232150"/>
          <p14:tracePt t="101611" x="6215063" y="3276600"/>
          <p14:tracePt t="101621" x="6269038" y="3330575"/>
          <p14:tracePt t="101631" x="6296025" y="3367088"/>
          <p14:tracePt t="101642" x="6340475" y="3419475"/>
          <p14:tracePt t="101658" x="6375400" y="3482975"/>
          <p14:tracePt t="101674" x="6446838" y="3581400"/>
          <p14:tracePt t="101693" x="6537325" y="3687763"/>
          <p14:tracePt t="101707" x="6572250" y="3714750"/>
          <p14:tracePt t="101724" x="6661150" y="3751263"/>
          <p14:tracePt t="101742" x="6751638" y="3813175"/>
          <p14:tracePt t="103635" x="6456363" y="3268663"/>
          <p14:tracePt t="103643" x="6438900" y="3133725"/>
          <p14:tracePt t="103652" x="6438900" y="2955925"/>
          <p14:tracePt t="103663" x="6411913" y="2884488"/>
          <p14:tracePt t="103674" x="6384925" y="2822575"/>
          <p14:tracePt t="103692" x="6340475" y="2776538"/>
          <p14:tracePt t="103708" x="6224588" y="2679700"/>
          <p14:tracePt t="103724" x="6089650" y="2581275"/>
          <p14:tracePt t="103741" x="6054725" y="2536825"/>
          <p14:tracePt t="103758" x="5973763" y="2393950"/>
          <p14:tracePt t="103775" x="5929313" y="2303463"/>
          <p14:tracePt t="103791" x="5929313" y="2276475"/>
          <p14:tracePt t="103795" x="5919788" y="2241550"/>
          <p14:tracePt t="103808" x="5902325" y="2232025"/>
          <p14:tracePt t="103867" x="5902325" y="2241550"/>
          <p14:tracePt t="103876" x="5894388" y="2268538"/>
          <p14:tracePt t="103887" x="5884863" y="2295525"/>
          <p14:tracePt t="103897" x="5875338" y="2312988"/>
          <p14:tracePt t="103908" x="5875338" y="2339975"/>
          <p14:tracePt t="103925" x="5867400" y="2357438"/>
          <p14:tracePt t="103989" x="5867400" y="2366963"/>
          <p14:tracePt t="104019" x="5867400" y="2384425"/>
          <p14:tracePt t="104029" x="5867400" y="2401888"/>
          <p14:tracePt t="104041" x="5875338" y="2411413"/>
          <p14:tracePt t="104060" x="5884863" y="2428875"/>
          <p14:tracePt t="104110" x="5884863" y="2438400"/>
          <p14:tracePt t="104131" x="5875338" y="2438400"/>
          <p14:tracePt t="104141" x="5867400" y="2446338"/>
          <p14:tracePt t="104151" x="5848350" y="2455863"/>
          <p14:tracePt t="104161" x="5830888" y="2465388"/>
          <p14:tracePt t="104175" x="5813425" y="2473325"/>
          <p14:tracePt t="104192" x="5795963" y="2482850"/>
          <p14:tracePt t="104208" x="5786438" y="2482850"/>
          <p14:tracePt t="104225" x="5776913" y="2482850"/>
          <p14:tracePt t="104324" x="5795963" y="2482850"/>
          <p14:tracePt t="104334" x="5803900" y="2482850"/>
          <p14:tracePt t="104345" x="5830888" y="2482850"/>
          <p14:tracePt t="104358" x="5848350" y="2482850"/>
          <p14:tracePt t="104375" x="5902325" y="2482850"/>
          <p14:tracePt t="104391" x="5929313" y="2482850"/>
          <p14:tracePt t="104408" x="5973763" y="2482850"/>
          <p14:tracePt t="104425" x="6027738" y="2482850"/>
          <p14:tracePt t="104441" x="6054725" y="2482850"/>
          <p14:tracePt t="104458" x="6099175" y="2490788"/>
          <p14:tracePt t="104477" x="6126163" y="2500313"/>
          <p14:tracePt t="104491" x="6143625" y="2500313"/>
          <p14:tracePt t="104508" x="6153150" y="2500313"/>
          <p14:tracePt t="104527" x="6170613" y="2500313"/>
          <p14:tracePt t="104541" x="6180138" y="2500313"/>
          <p14:tracePt t="104558" x="6224588" y="2500313"/>
          <p14:tracePt t="104575" x="6242050" y="2500313"/>
          <p14:tracePt t="104591" x="6296025" y="2500313"/>
          <p14:tracePt t="104608" x="6357938" y="2500313"/>
          <p14:tracePt t="104625" x="6394450" y="2500313"/>
          <p14:tracePt t="104641" x="6491288" y="2500313"/>
          <p14:tracePt t="104660" x="6537325" y="2500313"/>
          <p14:tracePt t="104675" x="6545263" y="2500313"/>
          <p14:tracePt t="105259" x="6465888" y="2500313"/>
          <p14:tracePt t="105269" x="6402388" y="2500313"/>
          <p14:tracePt t="105278" x="6313488" y="2500313"/>
          <p14:tracePt t="105292" x="6161088" y="2509838"/>
          <p14:tracePt t="105309" x="5830888" y="2536825"/>
          <p14:tracePt t="105325" x="5626100" y="2544763"/>
          <p14:tracePt t="105342" x="5411788" y="2562225"/>
          <p14:tracePt t="105360" x="5276850" y="2633663"/>
          <p14:tracePt t="105375" x="5224463" y="2633663"/>
          <p14:tracePt t="105695" x="5330825" y="2598738"/>
          <p14:tracePt t="105705" x="5446713" y="2571750"/>
          <p14:tracePt t="105715" x="5634038" y="2536825"/>
          <p14:tracePt t="105726" x="5911850" y="2509838"/>
          <p14:tracePt t="105742" x="6134100" y="2509838"/>
          <p14:tracePt t="105758" x="6599238" y="2509838"/>
          <p14:tracePt t="105776" x="6796088" y="2509838"/>
          <p14:tracePt t="105792" x="6848475" y="2517775"/>
          <p14:tracePt t="105796" x="6875463" y="2527300"/>
          <p14:tracePt t="105808" x="6894513" y="2536825"/>
          <p14:tracePt t="105888" x="6902450" y="2536825"/>
          <p14:tracePt t="105960" x="6894513" y="2536825"/>
          <p14:tracePt t="105980" x="6875463" y="2536825"/>
          <p14:tracePt t="105989" x="6840538" y="2536825"/>
          <p14:tracePt t="106000" x="6777038" y="2536825"/>
          <p14:tracePt t="106011" x="6670675" y="2536825"/>
          <p14:tracePt t="106025" x="6527800" y="2544763"/>
          <p14:tracePt t="106042" x="6108700" y="2608263"/>
          <p14:tracePt t="106058" x="5911850" y="2660650"/>
          <p14:tracePt t="106075" x="5715000" y="2724150"/>
          <p14:tracePt t="106092" x="5554663" y="2840038"/>
          <p14:tracePt t="106108" x="5483225" y="2847975"/>
          <p14:tracePt t="106125" x="5429250" y="2901950"/>
          <p14:tracePt t="106589" x="5411788" y="2901950"/>
          <p14:tracePt t="106599" x="5367338" y="2901950"/>
          <p14:tracePt t="106610" x="5303838" y="2901950"/>
          <p14:tracePt t="106625" x="5224463" y="2901950"/>
          <p14:tracePt t="106642" x="5062538" y="2874963"/>
          <p14:tracePt t="106661" x="4965700" y="2867025"/>
          <p14:tracePt t="106675" x="4946650" y="2857500"/>
          <p14:tracePt t="106692" x="4919663" y="2857500"/>
          <p14:tracePt t="106725" x="4902200" y="2857500"/>
          <p14:tracePt t="106844" x="4911725" y="2857500"/>
          <p14:tracePt t="106854" x="4938713" y="2857500"/>
          <p14:tracePt t="106864" x="4973638" y="2857500"/>
          <p14:tracePt t="106876" x="5045075" y="2857500"/>
          <p14:tracePt t="106894" x="5322888" y="2857500"/>
          <p14:tracePt t="106909" x="5599113" y="2867025"/>
          <p14:tracePt t="106925" x="6072188" y="2901950"/>
          <p14:tracePt t="106942" x="6251575" y="2919413"/>
          <p14:tracePt t="106959" x="6518275" y="2946400"/>
          <p14:tracePt t="106975" x="6680200" y="2990850"/>
          <p14:tracePt t="106992" x="6742113" y="3000375"/>
          <p14:tracePt t="107009" x="6796088" y="2982913"/>
          <p14:tracePt t="107280" x="6831013" y="2982913"/>
          <p14:tracePt t="107290" x="6884988" y="2982913"/>
          <p14:tracePt t="107301" x="6946900" y="2982913"/>
          <p14:tracePt t="107312" x="7037388" y="2973388"/>
          <p14:tracePt t="107325" x="7099300" y="2965450"/>
          <p14:tracePt t="107342" x="7143750" y="2938463"/>
          <p14:tracePt t="107376" x="7143750" y="2928938"/>
          <p14:tracePt t="107392" x="7143750" y="2795588"/>
          <p14:tracePt t="107409" x="7134225" y="2732088"/>
          <p14:tracePt t="107425" x="7108825" y="2660650"/>
          <p14:tracePt t="107442" x="7099300" y="2625725"/>
          <p14:tracePt t="107459" x="7099300" y="2616200"/>
          <p14:tracePt t="107476" x="7089775" y="2598738"/>
          <p14:tracePt t="107492" x="7081838" y="2581275"/>
          <p14:tracePt t="107717" x="7072313" y="2589213"/>
          <p14:tracePt t="107727" x="7045325" y="2598738"/>
          <p14:tracePt t="107737" x="6991350" y="2616200"/>
          <p14:tracePt t="107747" x="6929438" y="2625725"/>
          <p14:tracePt t="107759" x="6823075" y="2625725"/>
          <p14:tracePt t="107777" x="6554788" y="2598738"/>
          <p14:tracePt t="107793" x="6313488" y="2536825"/>
          <p14:tracePt t="107809" x="5840413" y="2500313"/>
          <p14:tracePt t="107826" x="5661025" y="2482850"/>
          <p14:tracePt t="107842" x="5367338" y="2473325"/>
          <p14:tracePt t="107859" x="5232400" y="2473325"/>
          <p14:tracePt t="107876" x="5197475" y="2473325"/>
          <p14:tracePt t="107892" x="5099050" y="2473325"/>
          <p14:tracePt t="107909" x="5010150" y="2500313"/>
          <p14:tracePt t="107926" x="4973638" y="2527300"/>
          <p14:tracePt t="108195" x="4965700" y="2536825"/>
          <p14:tracePt t="108204" x="4956175" y="2544763"/>
          <p14:tracePt t="108225" x="4946650" y="2554288"/>
          <p14:tracePt t="108235" x="4938713" y="2562225"/>
          <p14:tracePt t="108245" x="4938713" y="2571750"/>
          <p14:tracePt t="108259" x="4938713" y="2581275"/>
          <p14:tracePt t="108277" x="4938713" y="2598738"/>
          <p14:tracePt t="108292" x="4938713" y="2608263"/>
          <p14:tracePt t="108309" x="4973638" y="2652713"/>
          <p14:tracePt t="108326" x="5054600" y="2687638"/>
          <p14:tracePt t="108342" x="5126038" y="2714625"/>
          <p14:tracePt t="108359" x="5367338" y="2741613"/>
          <p14:tracePt t="108377" x="5589588" y="2741613"/>
          <p14:tracePt t="108392" x="5732463" y="2741613"/>
          <p14:tracePt t="108409" x="5946775" y="2741613"/>
          <p14:tracePt t="108426" x="6027738" y="2741613"/>
          <p14:tracePt t="108443" x="6126163" y="2741613"/>
          <p14:tracePt t="108460" x="6188075" y="2732088"/>
          <p14:tracePt t="108493" x="6153150" y="2732088"/>
          <p14:tracePt t="108702" x="6215063" y="2732088"/>
          <p14:tracePt t="108712" x="6303963" y="2732088"/>
          <p14:tracePt t="108722" x="6429375" y="2732088"/>
          <p14:tracePt t="108732" x="6572250" y="2732088"/>
          <p14:tracePt t="108743" x="6769100" y="2786063"/>
          <p14:tracePt t="108759" x="6911975" y="2830513"/>
          <p14:tracePt t="108776" x="7062788" y="2867025"/>
          <p14:tracePt t="108793" x="7143750" y="2884488"/>
          <p14:tracePt t="108809" x="7161213" y="2884488"/>
          <p14:tracePt t="108854" x="7170738" y="2884488"/>
          <p14:tracePt t="108864" x="7180263" y="2884488"/>
          <p14:tracePt t="108876" x="7188200" y="2874963"/>
          <p14:tracePt t="108892" x="7188200" y="2867025"/>
          <p14:tracePt t="108936" x="7188200" y="2847975"/>
          <p14:tracePt t="108946" x="7180263" y="2822575"/>
          <p14:tracePt t="108956" x="7161213" y="2803525"/>
          <p14:tracePt t="108967" x="7134225" y="2751138"/>
          <p14:tracePt t="108977" x="7081838" y="2687638"/>
          <p14:tracePt t="108992" x="7054850" y="2581275"/>
          <p14:tracePt t="109009" x="7010400" y="2465388"/>
          <p14:tracePt t="109027" x="6991350" y="2446338"/>
          <p14:tracePt t="109059" x="6946900" y="2446338"/>
          <p14:tracePt t="109078" x="6902450" y="2446338"/>
          <p14:tracePt t="109093" x="6884988" y="2446338"/>
          <p14:tracePt t="109109" x="6867525" y="2446338"/>
          <p14:tracePt t="109363" x="6831013" y="2455863"/>
          <p14:tracePt t="109372" x="6769100" y="2455863"/>
          <p14:tracePt t="109383" x="6697663" y="2465388"/>
          <p14:tracePt t="109393" x="6589713" y="2482850"/>
          <p14:tracePt t="109410" x="6465888" y="2500313"/>
          <p14:tracePt t="109426" x="6108700" y="2509838"/>
          <p14:tracePt t="109444" x="5840413" y="2544763"/>
          <p14:tracePt t="109459" x="5688013" y="2554288"/>
          <p14:tracePt t="109476" x="5491163" y="2571750"/>
          <p14:tracePt t="109494" x="5375275" y="2598738"/>
          <p14:tracePt t="109509" x="5340350" y="2598738"/>
          <p14:tracePt t="109770" x="5303838" y="2598738"/>
          <p14:tracePt t="109778" x="5241925" y="2598738"/>
          <p14:tracePt t="109791" x="5160963" y="2598738"/>
          <p14:tracePt t="109799" x="5062538" y="2616200"/>
          <p14:tracePt t="109811" x="4965700" y="2625725"/>
          <p14:tracePt t="109826" x="4875213" y="2633663"/>
          <p14:tracePt t="109843" x="4759325" y="2652713"/>
          <p14:tracePt t="109860" x="4714875" y="2687638"/>
          <p14:tracePt t="109876" x="4705350" y="2705100"/>
          <p14:tracePt t="109893" x="4687888" y="2732088"/>
          <p14:tracePt t="109912" x="4679950" y="2751138"/>
          <p14:tracePt t="109926" x="4679950" y="2768600"/>
          <p14:tracePt t="109943" x="4705350" y="2813050"/>
          <p14:tracePt t="109962" x="4803775" y="2867025"/>
          <p14:tracePt t="109976" x="4840288" y="2884488"/>
          <p14:tracePt t="109993" x="4965700" y="2894013"/>
          <p14:tracePt t="110009" x="5010150" y="2894013"/>
          <p14:tracePt t="110026" x="5089525" y="2894013"/>
          <p14:tracePt t="110268" x="5348288" y="2840038"/>
          <p14:tracePt t="110277" x="5680075" y="2911475"/>
          <p14:tracePt t="110287" x="6000750" y="2946400"/>
          <p14:tracePt t="110297" x="6357938" y="2990850"/>
          <p14:tracePt t="110310" x="6688138" y="3054350"/>
          <p14:tracePt t="110327" x="7242175" y="3125788"/>
          <p14:tracePt t="110343" x="7439025" y="3170238"/>
          <p14:tracePt t="110360" x="7670800" y="3205163"/>
          <p14:tracePt t="110377" x="7786688" y="3214688"/>
          <p14:tracePt t="110393" x="7804150" y="3214688"/>
          <p14:tracePt t="110410" x="7823200" y="3214688"/>
          <p14:tracePt t="110426" x="7848600" y="3197225"/>
          <p14:tracePt t="110443" x="7867650" y="3179763"/>
          <p14:tracePt t="110460" x="7875588" y="3160713"/>
          <p14:tracePt t="110510" x="7875588" y="3116263"/>
          <p14:tracePt t="110521" x="7804150" y="2982913"/>
          <p14:tracePt t="110531" x="7759700" y="2919413"/>
          <p14:tracePt t="110543" x="7634288" y="2714625"/>
          <p14:tracePt t="110561" x="7510463" y="2419350"/>
          <p14:tracePt t="110576" x="7491413" y="2330450"/>
          <p14:tracePt t="110593" x="7456488" y="2224088"/>
          <p14:tracePt t="110609" x="7446963" y="2197100"/>
          <p14:tracePt t="110643" x="7402513" y="2197100"/>
          <p14:tracePt t="110660" x="7348538" y="2197100"/>
          <p14:tracePt t="110888" x="7143750" y="2286000"/>
          <p14:tracePt t="110896" x="6902450" y="2347913"/>
          <p14:tracePt t="110910" x="6670675" y="2455863"/>
          <p14:tracePt t="110927" x="6081713" y="2544763"/>
          <p14:tracePt t="110943" x="5867400" y="2616200"/>
          <p14:tracePt t="110960" x="5554663" y="2643188"/>
          <p14:tracePt t="110977" x="5419725" y="2652713"/>
          <p14:tracePt t="110993" x="5394325" y="2652713"/>
          <p14:tracePt t="111010" x="5384800" y="2633663"/>
          <p14:tracePt t="111293" x="5394325" y="2633663"/>
          <p14:tracePt t="111302" x="5419725" y="2633663"/>
          <p14:tracePt t="111312" x="5465763" y="2652713"/>
          <p14:tracePt t="111327" x="5500688" y="2670175"/>
          <p14:tracePt t="111343" x="5545138" y="2670175"/>
          <p14:tracePt t="111360" x="5545138" y="2679700"/>
          <p14:tracePt t="111435" x="5537200" y="2687638"/>
          <p14:tracePt t="111445" x="5518150" y="2687638"/>
          <p14:tracePt t="111455" x="5500688" y="2697163"/>
          <p14:tracePt t="111465" x="5473700" y="2705100"/>
          <p14:tracePt t="111477" x="5429250" y="2714625"/>
          <p14:tracePt t="111495" x="5367338" y="2732088"/>
          <p14:tracePt t="111510" x="5348288" y="2741613"/>
          <p14:tracePt t="111527" x="5330825" y="2759075"/>
          <p14:tracePt t="111607" x="5348288" y="2759075"/>
          <p14:tracePt t="111618" x="5384800" y="2759075"/>
          <p14:tracePt t="111628" x="5429250" y="2759075"/>
          <p14:tracePt t="111644" x="5491163" y="2759075"/>
          <p14:tracePt t="111660" x="5661025" y="2776538"/>
          <p14:tracePt t="111678" x="5946775" y="2847975"/>
          <p14:tracePt t="111693" x="6062663" y="2874963"/>
          <p14:tracePt t="111710" x="6296025" y="2901950"/>
          <p14:tracePt t="111727" x="6375400" y="2919413"/>
          <p14:tracePt t="111743" x="6491288" y="2928938"/>
          <p14:tracePt t="111760" x="6518275" y="2928938"/>
          <p14:tracePt t="111821" x="6500813" y="2928938"/>
          <p14:tracePt t="111831" x="6483350" y="2928938"/>
          <p14:tracePt t="111843" x="6446838" y="2928938"/>
          <p14:tracePt t="111862" x="6313488" y="2928938"/>
          <p14:tracePt t="111877" x="6242050" y="2928938"/>
          <p14:tracePt t="111894" x="6062663" y="2911475"/>
          <p14:tracePt t="111912" x="5894388" y="2884488"/>
          <p14:tracePt t="111927" x="5840413" y="2847975"/>
          <p14:tracePt t="111943" x="5813425" y="2847975"/>
          <p14:tracePt t="111977" x="5813425" y="2840038"/>
          <p14:tracePt t="111994" x="5813425" y="2830513"/>
          <p14:tracePt t="112014" x="5848350" y="2795588"/>
          <p14:tracePt t="112027" x="5938838" y="2768600"/>
          <p14:tracePt t="112044" x="6153150" y="2724150"/>
          <p14:tracePt t="112060" x="6276975" y="2705100"/>
          <p14:tracePt t="112077" x="6518275" y="2670175"/>
          <p14:tracePt t="112095" x="6608763" y="2643188"/>
          <p14:tracePt t="112110" x="6616700" y="2643188"/>
          <p14:tracePt t="112144" x="6616700" y="2660650"/>
          <p14:tracePt t="115459" x="5705475" y="2847975"/>
          <p14:tracePt t="115467" x="5375275" y="2911475"/>
          <p14:tracePt t="115479" x="5000625" y="2990850"/>
          <p14:tracePt t="115494" x="4572000" y="3044825"/>
          <p14:tracePt t="115511" x="3705225" y="3143250"/>
          <p14:tracePt t="115528" x="2867025" y="3214688"/>
          <p14:tracePt t="115544" x="2616200" y="3241675"/>
          <p14:tracePt t="115561" x="2322513" y="3322638"/>
          <p14:tracePt t="115578" x="2224088" y="3465513"/>
          <p14:tracePt t="115884" x="2062163" y="3536950"/>
          <p14:tracePt t="115894" x="1893888" y="3724275"/>
          <p14:tracePt t="115904" x="1697038" y="3902075"/>
          <p14:tracePt t="115914" x="1446213" y="4071938"/>
          <p14:tracePt t="115928" x="1204913" y="4214813"/>
          <p14:tracePt t="115945" x="822325" y="4554538"/>
          <p14:tracePt t="115961" x="660400" y="4643438"/>
          <p14:tracePt t="115978" x="490538" y="4768850"/>
          <p14:tracePt t="115995" x="393700" y="4902200"/>
          <p14:tracePt t="116011" x="347663" y="4919663"/>
          <p14:tracePt t="116240" x="366713" y="4919663"/>
          <p14:tracePt t="116249" x="411163" y="4929188"/>
          <p14:tracePt t="116261" x="455613" y="4938713"/>
          <p14:tracePt t="116280" x="581025" y="4973638"/>
          <p14:tracePt t="116294" x="633413" y="4991100"/>
          <p14:tracePt t="116311" x="741363" y="5037138"/>
          <p14:tracePt t="116328" x="776288" y="5045075"/>
          <p14:tracePt t="116344" x="874713" y="5054600"/>
          <p14:tracePt t="116361" x="982663" y="5054600"/>
          <p14:tracePt t="116378" x="1036638" y="5054600"/>
          <p14:tracePt t="116394" x="1152525" y="5054600"/>
          <p14:tracePt t="116412" x="1241425" y="5037138"/>
          <p14:tracePt t="116428" x="1250950" y="5027613"/>
          <p14:tracePt t="116676" x="1303338" y="5027613"/>
          <p14:tracePt t="116686" x="1438275" y="5027613"/>
          <p14:tracePt t="116697" x="1633538" y="5099050"/>
          <p14:tracePt t="116711" x="1955800" y="5126038"/>
          <p14:tracePt t="116728" x="2544763" y="5214938"/>
          <p14:tracePt t="116745" x="2847975" y="5276850"/>
          <p14:tracePt t="116761" x="3143250" y="5276850"/>
          <p14:tracePt t="116778" x="3375025" y="5259388"/>
          <p14:tracePt t="116795" x="3446463" y="5232400"/>
          <p14:tracePt t="116799" x="3500438" y="5224463"/>
          <p14:tracePt t="116812" x="3536950" y="5197475"/>
          <p14:tracePt t="117072" x="3536950" y="5153025"/>
          <p14:tracePt t="117083" x="3527425" y="5108575"/>
          <p14:tracePt t="117094" x="3500438" y="5027613"/>
          <p14:tracePt t="117113" x="3438525" y="4795838"/>
          <p14:tracePt t="117128" x="3402013" y="4697413"/>
          <p14:tracePt t="117145" x="3330575" y="4572000"/>
          <p14:tracePt t="117162" x="3322638" y="4554538"/>
          <p14:tracePt t="117178" x="3286125" y="4545013"/>
          <p14:tracePt t="117195" x="3259138" y="4510088"/>
          <p14:tracePt t="118111" x="3081338" y="4473575"/>
          <p14:tracePt t="118118" x="2973388" y="4527550"/>
          <p14:tracePt t="118129" x="2786063" y="4616450"/>
          <p14:tracePt t="118145" x="2509838" y="4732338"/>
          <p14:tracePt t="118162" x="1803400" y="4946650"/>
          <p14:tracePt t="118179" x="1179513" y="5027613"/>
          <p14:tracePt t="118195" x="938213" y="5027613"/>
          <p14:tracePt t="118211" x="758825" y="4983163"/>
          <p14:tracePt t="118230" x="731838" y="4956175"/>
          <p14:tracePt t="118245" x="723900" y="4973638"/>
          <p14:tracePt t="118486" x="822325" y="5000625"/>
          <p14:tracePt t="118495" x="911225" y="5000625"/>
          <p14:tracePt t="118505" x="982663" y="5000625"/>
          <p14:tracePt t="118515" x="1054100" y="5000625"/>
          <p14:tracePt t="118528" x="1108075" y="5000625"/>
          <p14:tracePt t="118545" x="1169988" y="4983163"/>
          <p14:tracePt t="118562" x="1179513" y="4973638"/>
          <p14:tracePt t="118578" x="1179513" y="4965700"/>
          <p14:tracePt t="118605" x="1125538" y="4965700"/>
          <p14:tracePt t="118616" x="1081088" y="4956175"/>
          <p14:tracePt t="118629" x="1017588" y="4938713"/>
          <p14:tracePt t="118647" x="946150" y="4884738"/>
          <p14:tracePt t="118662" x="911225" y="4875213"/>
          <p14:tracePt t="118678" x="866775" y="4840288"/>
          <p14:tracePt t="118695" x="839788" y="4840288"/>
          <p14:tracePt t="118712" x="803275" y="4840288"/>
          <p14:tracePt t="118728" x="795338" y="4840288"/>
          <p14:tracePt t="118809" x="822325" y="4840288"/>
          <p14:tracePt t="118818" x="839788" y="4840288"/>
          <p14:tracePt t="118831" x="857250" y="4830763"/>
          <p14:tracePt t="118845" x="874713" y="4830763"/>
          <p14:tracePt t="118862" x="919163" y="4830763"/>
          <p14:tracePt t="118879" x="955675" y="4830763"/>
          <p14:tracePt t="118895" x="965200" y="4830763"/>
          <p14:tracePt t="118912" x="973138" y="4830763"/>
          <p14:tracePt t="118930" x="973138" y="4840288"/>
          <p14:tracePt t="118945" x="982663" y="4840288"/>
          <p14:tracePt t="119175" x="1054100" y="4840288"/>
          <p14:tracePt t="119184" x="1143000" y="4848225"/>
          <p14:tracePt t="119196" x="1285875" y="4884738"/>
          <p14:tracePt t="119212" x="1536700" y="4911725"/>
          <p14:tracePt t="119229" x="1919288" y="4938713"/>
          <p14:tracePt t="119246" x="2054225" y="4946650"/>
          <p14:tracePt t="119262" x="2071688" y="4946650"/>
          <p14:tracePt t="119317" x="2054225" y="4946650"/>
          <p14:tracePt t="119327" x="2009775" y="4946650"/>
          <p14:tracePt t="119337" x="1938338" y="4956175"/>
          <p14:tracePt t="119349" x="1857375" y="4956175"/>
          <p14:tracePt t="119362" x="1758950" y="4956175"/>
          <p14:tracePt t="119379" x="1562100" y="4956175"/>
          <p14:tracePt t="119395" x="1490663" y="4956175"/>
          <p14:tracePt t="119412" x="1393825" y="4956175"/>
          <p14:tracePt t="119429" x="1347788" y="4956175"/>
          <p14:tracePt t="119445" x="1322388" y="4956175"/>
          <p14:tracePt t="119462" x="1276350" y="4956175"/>
          <p14:tracePt t="119479" x="1258888" y="4946650"/>
          <p14:tracePt t="119612" x="1268413" y="4946650"/>
          <p14:tracePt t="119621" x="1295400" y="4946650"/>
          <p14:tracePt t="119631" x="1339850" y="4946650"/>
          <p14:tracePt t="119645" x="1401763" y="4946650"/>
          <p14:tracePt t="119662" x="1581150" y="4956175"/>
          <p14:tracePt t="119679" x="1679575" y="4965700"/>
          <p14:tracePt t="119695" x="1785938" y="4973638"/>
          <p14:tracePt t="119713" x="1839913" y="4973638"/>
          <p14:tracePt t="119729" x="1866900" y="4973638"/>
          <p14:tracePt t="119804" x="1847850" y="4973638"/>
          <p14:tracePt t="120028" x="1866900" y="4973638"/>
          <p14:tracePt t="120039" x="1911350" y="4973638"/>
          <p14:tracePt t="120048" x="2000250" y="4973638"/>
          <p14:tracePt t="120062" x="2116138" y="4973638"/>
          <p14:tracePt t="120079" x="2303463" y="4965700"/>
          <p14:tracePt t="120096" x="2411413" y="4965700"/>
          <p14:tracePt t="120112" x="2571750" y="4965700"/>
          <p14:tracePt t="120129" x="2608263" y="4965700"/>
          <p14:tracePt t="120162" x="2608263" y="4956175"/>
          <p14:tracePt t="120211" x="2554288" y="4946650"/>
          <p14:tracePt t="120221" x="2500313" y="4946650"/>
          <p14:tracePt t="120232" x="2438400" y="4938713"/>
          <p14:tracePt t="120245" x="2401888" y="4938713"/>
          <p14:tracePt t="120262" x="2312988" y="4919663"/>
          <p14:tracePt t="120279" x="2286000" y="4919663"/>
          <p14:tracePt t="120295" x="2276475" y="4919663"/>
          <p14:tracePt t="120363" x="2276475" y="4911725"/>
          <p14:tracePt t="120373" x="2295525" y="4911725"/>
          <p14:tracePt t="120383" x="2312988" y="4902200"/>
          <p14:tracePt t="120396" x="2339975" y="4902200"/>
          <p14:tracePt t="120414" x="2374900" y="4894263"/>
          <p14:tracePt t="120429" x="2393950" y="4894263"/>
          <p14:tracePt t="120445" x="2438400" y="4884738"/>
          <p14:tracePt t="120462" x="2455863" y="4884738"/>
          <p14:tracePt t="120479" x="2482850" y="4884738"/>
          <p14:tracePt t="120495" x="2509838" y="4884738"/>
          <p14:tracePt t="120512" x="2527300" y="4884738"/>
          <p14:tracePt t="120529" x="2536825" y="4884738"/>
          <p14:tracePt t="120546" x="2536825" y="4875213"/>
          <p14:tracePt t="120637" x="2517775" y="4875213"/>
          <p14:tracePt t="120648" x="2490788" y="4875213"/>
          <p14:tracePt t="120657" x="2465388" y="4875213"/>
          <p14:tracePt t="120668" x="2438400" y="4875213"/>
          <p14:tracePt t="120679" x="2401888" y="4875213"/>
          <p14:tracePt t="120696" x="2374900" y="4875213"/>
          <p14:tracePt t="120712" x="2339975" y="4875213"/>
          <p14:tracePt t="120729" x="2322513" y="4884738"/>
          <p14:tracePt t="120810" x="2339975" y="4884738"/>
          <p14:tracePt t="120820" x="2384425" y="4884738"/>
          <p14:tracePt t="120831" x="2446338" y="4884738"/>
          <p14:tracePt t="120846" x="2517775" y="4884738"/>
          <p14:tracePt t="120862" x="2652713" y="4884738"/>
          <p14:tracePt t="120880" x="2732088" y="4884738"/>
          <p14:tracePt t="120896" x="2768600" y="4884738"/>
          <p14:tracePt t="120913" x="2795588" y="4884738"/>
          <p14:tracePt t="120972" x="2759075" y="4894263"/>
          <p14:tracePt t="120982" x="2705100" y="4902200"/>
          <p14:tracePt t="120992" x="2643188" y="4911725"/>
          <p14:tracePt t="121003" x="2571750" y="4929188"/>
          <p14:tracePt t="121014" x="2465388" y="4938713"/>
          <p14:tracePt t="121029" x="2357438" y="4938713"/>
          <p14:tracePt t="121046" x="2232025" y="4938713"/>
          <p14:tracePt t="121063" x="2205038" y="4938713"/>
          <p14:tracePt t="121125" x="2224088" y="4938713"/>
          <p14:tracePt t="121136" x="2259013" y="4929188"/>
          <p14:tracePt t="121146" x="2322513" y="4911725"/>
          <p14:tracePt t="121162" x="2374900" y="4911725"/>
          <p14:tracePt t="121179" x="2536825" y="4884738"/>
          <p14:tracePt t="121196" x="2697163" y="4857750"/>
          <p14:tracePt t="121213" x="2732088" y="4848225"/>
          <p14:tracePt t="121229" x="2795588" y="4840288"/>
          <p14:tracePt t="122854" x="2732088" y="4840288"/>
          <p14:tracePt t="122862" x="2697163" y="4840288"/>
          <p14:tracePt t="122872" x="2633663" y="4840288"/>
          <p14:tracePt t="122882" x="2562225" y="4840288"/>
          <p14:tracePt t="122896" x="2482850" y="4848225"/>
          <p14:tracePt t="122913" x="2357438" y="4875213"/>
          <p14:tracePt t="122930" x="2322513" y="4884738"/>
          <p14:tracePt t="122946" x="2276475" y="4884738"/>
          <p14:tracePt t="123065" x="2295525" y="4884738"/>
          <p14:tracePt t="123075" x="2330450" y="4884738"/>
          <p14:tracePt t="123085" x="2384425" y="4884738"/>
          <p14:tracePt t="123096" x="2455863" y="4884738"/>
          <p14:tracePt t="123113" x="2517775" y="4884738"/>
          <p14:tracePt t="123129" x="2652713" y="4884738"/>
          <p14:tracePt t="123146" x="2714625" y="4884738"/>
          <p14:tracePt t="123163" x="2724150" y="4884738"/>
          <p14:tracePt t="123512" x="2741613" y="4884738"/>
          <p14:tracePt t="123522" x="2776538" y="4894263"/>
          <p14:tracePt t="123533" x="2803525" y="4894263"/>
          <p14:tracePt t="123546" x="2840038" y="4902200"/>
          <p14:tracePt t="123563" x="2901950" y="4902200"/>
          <p14:tracePt t="123580" x="2919413" y="4902200"/>
          <p14:tracePt t="123596" x="2928938" y="4902200"/>
          <p14:tracePt t="123675" x="2901950" y="4911725"/>
          <p14:tracePt t="123684" x="2884488" y="4911725"/>
          <p14:tracePt t="123696" x="2847975" y="4911725"/>
          <p14:tracePt t="123714" x="2732088" y="4911725"/>
          <p14:tracePt t="123730" x="2679700" y="4911725"/>
          <p14:tracePt t="123746" x="2625725" y="4894263"/>
          <p14:tracePt t="123763" x="2608263" y="4894263"/>
          <p14:tracePt t="123877" x="2616200" y="4884738"/>
          <p14:tracePt t="123887" x="2643188" y="4884738"/>
          <p14:tracePt t="123898" x="2652713" y="4884738"/>
          <p14:tracePt t="123913" x="2670175" y="4884738"/>
          <p14:tracePt t="123930" x="2714625" y="4884738"/>
          <p14:tracePt t="123948" x="2741613" y="4884738"/>
          <p14:tracePt t="123963" x="2751138" y="4884738"/>
          <p14:tracePt t="123980" x="2759075" y="4884738"/>
          <p14:tracePt t="124000" x="2776538" y="4884738"/>
          <p14:tracePt t="124030" x="2786063" y="4884738"/>
          <p14:tracePt t="124152" x="2786063" y="4894263"/>
          <p14:tracePt t="124163" x="2776538" y="4894263"/>
          <p14:tracePt t="124172" x="2768600" y="4902200"/>
          <p14:tracePt t="124182" x="2741613" y="4911725"/>
          <p14:tracePt t="124197" x="2714625" y="4911725"/>
          <p14:tracePt t="124213" x="2670175" y="4911725"/>
          <p14:tracePt t="124230" x="2660650" y="4911725"/>
          <p14:tracePt t="124247" x="2652713" y="4911725"/>
          <p14:tracePt t="124304" x="2679700" y="4911725"/>
          <p14:tracePt t="124314" x="2714625" y="4911725"/>
          <p14:tracePt t="124325" x="2786063" y="4911725"/>
          <p14:tracePt t="124335" x="2857500" y="4911725"/>
          <p14:tracePt t="124346" x="2928938" y="4911725"/>
          <p14:tracePt t="124365" x="3027363" y="4911725"/>
          <p14:tracePt t="124380" x="3054350" y="4911725"/>
          <p14:tracePt t="124456" x="3027363" y="4911725"/>
          <p14:tracePt t="124466" x="3000375" y="4919663"/>
          <p14:tracePt t="124478" x="2965450" y="4919663"/>
          <p14:tracePt t="124487" x="2938463" y="4919663"/>
          <p14:tracePt t="124498" x="2884488" y="4919663"/>
          <p14:tracePt t="124513" x="2813050" y="4919663"/>
          <p14:tracePt t="124530" x="2705100" y="4919663"/>
          <p14:tracePt t="124548" x="2625725" y="4911725"/>
          <p14:tracePt t="124564" x="2608263" y="4911725"/>
          <p14:tracePt t="124580" x="2589213" y="4902200"/>
          <p14:tracePt t="124711" x="2598738" y="4894263"/>
          <p14:tracePt t="124720" x="2616200" y="4884738"/>
          <p14:tracePt t="124732" x="2625725" y="4875213"/>
          <p14:tracePt t="124747" x="2652713" y="4848225"/>
          <p14:tracePt t="124763" x="2724150" y="4822825"/>
          <p14:tracePt t="124781" x="2786063" y="4803775"/>
          <p14:tracePt t="124797" x="2813050" y="4803775"/>
          <p14:tracePt t="124814" x="2822575" y="4803775"/>
          <p14:tracePt t="124913" x="2813050" y="4803775"/>
          <p14:tracePt t="124923" x="2803525" y="4822825"/>
          <p14:tracePt t="124933" x="2795588" y="4830763"/>
          <p14:tracePt t="124947" x="2786063" y="4840288"/>
          <p14:tracePt t="124964" x="2751138" y="4848225"/>
          <p14:tracePt t="124981" x="2741613" y="4857750"/>
          <p14:tracePt t="124997" x="2724150" y="4875213"/>
          <p14:tracePt t="125014" x="2697163" y="4884738"/>
          <p14:tracePt t="125030" x="2697163" y="4894263"/>
          <p14:tracePt t="125047" x="2679700" y="4894263"/>
          <p14:tracePt t="125064" x="2670175" y="4902200"/>
          <p14:tracePt t="125452" x="2697163" y="4902200"/>
          <p14:tracePt t="125462" x="2714625" y="4902200"/>
          <p14:tracePt t="125472" x="2732088" y="4902200"/>
          <p14:tracePt t="125483" x="2741613" y="4902200"/>
          <p14:tracePt t="125497" x="2751138" y="4902200"/>
          <p14:tracePt t="125513" x="2768600" y="4902200"/>
          <p14:tracePt t="125530" x="2776538" y="4902200"/>
          <p14:tracePt t="125547" x="2786063" y="4902200"/>
          <p14:tracePt t="125564" x="2795588" y="4902200"/>
          <p14:tracePt t="126559" x="2813050" y="4902200"/>
          <p14:tracePt t="126569" x="2830513" y="4902200"/>
          <p14:tracePt t="126580" x="2847975" y="4902200"/>
          <p14:tracePt t="126597" x="2847975" y="4911725"/>
          <p14:tracePt t="126614" x="2867025" y="4911725"/>
          <p14:tracePt t="126762" x="2847975" y="4911725"/>
          <p14:tracePt t="126772" x="2840038" y="4919663"/>
          <p14:tracePt t="126783" x="2822575" y="4919663"/>
          <p14:tracePt t="126798" x="2795588" y="4919663"/>
          <p14:tracePt t="126815" x="2751138" y="4919663"/>
          <p14:tracePt t="126830" x="2741613" y="4919663"/>
          <p14:tracePt t="126847" x="2732088" y="4919663"/>
          <p14:tracePt t="130135" x="2554288" y="4991100"/>
          <p14:tracePt t="130144" x="2482850" y="5045075"/>
          <p14:tracePt t="130154" x="2357438" y="5143500"/>
          <p14:tracePt t="130166" x="2224088" y="5286375"/>
          <p14:tracePt t="130182" x="2062163" y="5483225"/>
          <p14:tracePt t="130199" x="1812925" y="5830888"/>
          <p14:tracePt t="130216" x="1731963" y="5983288"/>
          <p14:tracePt t="130232" x="1724025" y="6010275"/>
          <p14:tracePt t="130249" x="1724025" y="6037263"/>
          <p14:tracePt t="130266" x="1724025" y="6081713"/>
          <p14:tracePt t="130512" x="1758950" y="6045200"/>
          <p14:tracePt t="130520" x="1812925" y="5946775"/>
          <p14:tracePt t="130531" x="1857375" y="5857875"/>
          <p14:tracePt t="130548" x="1901825" y="5786438"/>
          <p14:tracePt t="130565" x="1982788" y="5429250"/>
          <p14:tracePt t="130581" x="1973263" y="5330825"/>
          <p14:tracePt t="130598" x="1955800" y="5313363"/>
          <p14:tracePt t="130615" x="1847850" y="5259388"/>
          <p14:tracePt t="130632" x="1724025" y="5214938"/>
          <p14:tracePt t="130648" x="1633538" y="5180013"/>
          <p14:tracePt t="130665" x="1473200" y="5108575"/>
          <p14:tracePt t="130682" x="1268413" y="4973638"/>
          <p14:tracePt t="130698" x="1160463" y="4946650"/>
          <p14:tracePt t="130715" x="1036638" y="4919663"/>
          <p14:tracePt t="130732" x="1000125" y="4965700"/>
          <p14:tracePt t="130979" x="1081088" y="4965700"/>
          <p14:tracePt t="130987" x="1187450" y="4983163"/>
          <p14:tracePt t="130998" x="1357313" y="5062538"/>
          <p14:tracePt t="131015" x="1438275" y="5099050"/>
          <p14:tracePt t="131032" x="1517650" y="5153025"/>
          <p14:tracePt t="131048" x="1517650" y="5180013"/>
          <p14:tracePt t="131082" x="1517650" y="5187950"/>
          <p14:tracePt t="131099" x="1490663" y="5251450"/>
          <p14:tracePt t="131115" x="1482725" y="5276850"/>
          <p14:tracePt t="131132" x="1419225" y="5367338"/>
          <p14:tracePt t="131149" x="1347788" y="5473700"/>
          <p14:tracePt t="131485" x="1366838" y="5473700"/>
          <p14:tracePt t="131495" x="1393825" y="5483225"/>
          <p14:tracePt t="131505" x="1446213" y="5483225"/>
          <p14:tracePt t="131516" x="1527175" y="5491163"/>
          <p14:tracePt t="131532" x="1633538" y="5491163"/>
          <p14:tracePt t="131548" x="1857375" y="5491163"/>
          <p14:tracePt t="131566" x="2160588" y="5510213"/>
          <p14:tracePt t="131582" x="2276475" y="5527675"/>
          <p14:tracePt t="131599" x="2482850" y="5581650"/>
          <p14:tracePt t="131616" x="2633663" y="5616575"/>
          <p14:tracePt t="131632" x="2697163" y="5626100"/>
          <p14:tracePt t="131649" x="2822575" y="5626100"/>
          <p14:tracePt t="131861" x="2714625" y="5653088"/>
          <p14:tracePt t="131870" x="2633663" y="5643563"/>
          <p14:tracePt t="131882" x="2490788" y="5608638"/>
          <p14:tracePt t="131899" x="2268538" y="5537200"/>
          <p14:tracePt t="131916" x="1758950" y="5375275"/>
          <p14:tracePt t="131932" x="1490663" y="5340350"/>
          <p14:tracePt t="131949" x="1419225" y="5313363"/>
          <p14:tracePt t="131965" x="1330325" y="5295900"/>
          <p14:tracePt t="131983" x="1330325" y="5259388"/>
          <p14:tracePt t="131998" x="1322388" y="5259388"/>
          <p14:tracePt t="132015" x="1322388" y="5251450"/>
          <p14:tracePt t="132278" x="1357313" y="5251450"/>
          <p14:tracePt t="132288" x="1465263" y="5251450"/>
          <p14:tracePt t="132299" x="1598613" y="5259388"/>
          <p14:tracePt t="132315" x="1714500" y="5259388"/>
          <p14:tracePt t="132332" x="2009775" y="5286375"/>
          <p14:tracePt t="132349" x="2232025" y="5295900"/>
          <p14:tracePt t="132366" x="2303463" y="5295900"/>
          <p14:tracePt t="132382" x="2473325" y="5303838"/>
          <p14:tracePt t="132399" x="2616200" y="5303838"/>
          <p14:tracePt t="132653" x="2554288" y="5330825"/>
          <p14:tracePt t="132664" x="2428875" y="5348288"/>
          <p14:tracePt t="132673" x="2268538" y="5357813"/>
          <p14:tracePt t="132684" x="2000250" y="5357813"/>
          <p14:tracePt t="132699" x="1776413" y="5357813"/>
          <p14:tracePt t="132716" x="1490663" y="5357813"/>
          <p14:tracePt t="132733" x="1393825" y="5357813"/>
          <p14:tracePt t="132749" x="1330325" y="5348288"/>
          <p14:tracePt t="132766" x="1303338" y="5330825"/>
          <p14:tracePt t="133042" x="1330325" y="5348288"/>
          <p14:tracePt t="133049" x="1366838" y="5357813"/>
          <p14:tracePt t="133060" x="1419225" y="5367338"/>
          <p14:tracePt t="133069" x="1527175" y="5394325"/>
          <p14:tracePt t="133082" x="1643063" y="5402263"/>
          <p14:tracePt t="133100" x="1893888" y="5419725"/>
          <p14:tracePt t="133116" x="2036763" y="5419725"/>
          <p14:tracePt t="133132" x="2286000" y="5429250"/>
          <p14:tracePt t="133150" x="2509838" y="5446713"/>
          <p14:tracePt t="133166" x="2616200" y="5456238"/>
          <p14:tracePt t="133182" x="2813050" y="5500688"/>
          <p14:tracePt t="133199" x="2894013" y="5500688"/>
          <p14:tracePt t="133216" x="3081338" y="5510213"/>
          <p14:tracePt t="133232" x="3259138" y="5500688"/>
          <p14:tracePt t="133476" x="3303588" y="5500688"/>
          <p14:tracePt t="133486" x="3375025" y="5491163"/>
          <p14:tracePt t="133496" x="3473450" y="5465763"/>
          <p14:tracePt t="133506" x="3598863" y="5438775"/>
          <p14:tracePt t="133517" x="3714750" y="5411788"/>
          <p14:tracePt t="133532" x="3813175" y="5375275"/>
          <p14:tracePt t="133549" x="3965575" y="5340350"/>
          <p14:tracePt t="133567" x="4089400" y="5313363"/>
          <p14:tracePt t="133582" x="4108450" y="5313363"/>
          <p14:tracePt t="133599" x="4125913" y="5303838"/>
          <p14:tracePt t="133638" x="4108450" y="5295900"/>
          <p14:tracePt t="133649" x="4054475" y="5268913"/>
          <p14:tracePt t="133666" x="4000500" y="5241925"/>
          <p14:tracePt t="133682" x="3803650" y="5180013"/>
          <p14:tracePt t="133699" x="3357563" y="5054600"/>
          <p14:tracePt t="133716" x="3143250" y="5000625"/>
          <p14:tracePt t="133732" x="2608263" y="4919663"/>
          <p14:tracePt t="133750" x="2160588" y="4894263"/>
          <p14:tracePt t="133766" x="2027238" y="4894263"/>
          <p14:tracePt t="133782" x="1803400" y="4894263"/>
          <p14:tracePt t="133800" x="1679575" y="4919663"/>
          <p14:tracePt t="133816" x="1643063" y="4929188"/>
          <p14:tracePt t="133833" x="1598613" y="4956175"/>
          <p14:tracePt t="133849" x="1589088" y="4956175"/>
          <p14:tracePt t="133866" x="1571625" y="4973638"/>
          <p14:tracePt t="133883" x="1554163" y="5000625"/>
          <p14:tracePt t="133899" x="1544638" y="5010150"/>
          <p14:tracePt t="133916" x="1536700" y="5072063"/>
          <p14:tracePt t="133933" x="1536700" y="5099050"/>
          <p14:tracePt t="133949" x="1544638" y="5116513"/>
          <p14:tracePt t="133966" x="1625600" y="5170488"/>
          <p14:tracePt t="133983" x="1795463" y="5232400"/>
          <p14:tracePt t="133999" x="1901825" y="5286375"/>
          <p14:tracePt t="134016" x="2108200" y="5348288"/>
          <p14:tracePt t="134034" x="2357438" y="5394325"/>
          <p14:tracePt t="134049" x="2465388" y="5394325"/>
          <p14:tracePt t="134066" x="2776538" y="5394325"/>
          <p14:tracePt t="134082" x="2946400" y="5394325"/>
          <p14:tracePt t="134099" x="3187700" y="5375275"/>
          <p14:tracePt t="134116" x="3419475" y="5330825"/>
          <p14:tracePt t="134132" x="3527425" y="5303838"/>
          <p14:tracePt t="134149" x="3714750" y="5224463"/>
          <p14:tracePt t="134166" x="3848100" y="5160963"/>
          <p14:tracePt t="134182" x="3894138" y="5143500"/>
          <p14:tracePt t="134199" x="3919538" y="5133975"/>
          <p14:tracePt t="134218" x="3946525" y="5099050"/>
          <p14:tracePt t="134232" x="3965575" y="5089525"/>
          <p14:tracePt t="134249" x="3983038" y="5081588"/>
          <p14:tracePt t="134309" x="3973513" y="5072063"/>
          <p14:tracePt t="134319" x="3938588" y="5072063"/>
          <p14:tracePt t="134329" x="3875088" y="5062538"/>
          <p14:tracePt t="134340" x="3830638" y="5054600"/>
          <p14:tracePt t="134350" x="3759200" y="5054600"/>
          <p14:tracePt t="134366" x="3687763" y="5054600"/>
          <p14:tracePt t="134383" x="3509963" y="5054600"/>
          <p14:tracePt t="134400" x="3143250" y="5045075"/>
          <p14:tracePt t="134416" x="2776538" y="5027613"/>
          <p14:tracePt t="134433" x="2116138" y="5018088"/>
          <p14:tracePt t="134452" x="1660525" y="5108575"/>
          <p14:tracePt t="134466" x="1544638" y="5133975"/>
          <p14:tracePt t="134483" x="1393825" y="5205413"/>
          <p14:tracePt t="134499" x="1339850" y="5232400"/>
          <p14:tracePt t="134516" x="1312863" y="5251450"/>
          <p14:tracePt t="134549" x="1322388" y="5251450"/>
          <p14:tracePt t="134566" x="1509713" y="5313363"/>
          <p14:tracePt t="134583" x="1919288" y="5419725"/>
          <p14:tracePt t="134599" x="2179638" y="5483225"/>
          <p14:tracePt t="134616" x="2616200" y="5537200"/>
          <p14:tracePt t="134633" x="2946400" y="5554663"/>
          <p14:tracePt t="134649" x="3027363" y="5545138"/>
          <p14:tracePt t="134666" x="3224213" y="5510213"/>
          <p14:tracePt t="134684" x="3402013" y="5465763"/>
          <p14:tracePt t="134938" x="3438525" y="5465763"/>
          <p14:tracePt t="134949" x="3482975" y="5483225"/>
          <p14:tracePt t="134959" x="3571875" y="5491163"/>
          <p14:tracePt t="134969" x="3679825" y="5510213"/>
          <p14:tracePt t="134982" x="3776663" y="5510213"/>
          <p14:tracePt t="134999" x="4010025" y="5510213"/>
          <p14:tracePt t="135016" x="4108450" y="5510213"/>
          <p14:tracePt t="135033" x="4205288" y="5510213"/>
          <p14:tracePt t="135050" x="4224338" y="5473700"/>
          <p14:tracePt t="135066" x="4224338" y="5465763"/>
          <p14:tracePt t="135111" x="4197350" y="5465763"/>
          <p14:tracePt t="135121" x="4143375" y="5446713"/>
          <p14:tracePt t="135133" x="4062413" y="5438775"/>
          <p14:tracePt t="135150" x="3983038" y="5411788"/>
          <p14:tracePt t="135167" x="3822700" y="5411788"/>
          <p14:tracePt t="135183" x="3633788" y="5411788"/>
          <p14:tracePt t="135199" x="3554413" y="5411788"/>
          <p14:tracePt t="135216" x="3500438" y="5411788"/>
          <p14:tracePt t="135233" x="3490913" y="5419725"/>
          <p14:tracePt t="136310" x="3509963" y="5419725"/>
          <p14:tracePt t="136319" x="3536950" y="5419725"/>
          <p14:tracePt t="136330" x="3562350" y="5419725"/>
          <p14:tracePt t="136340" x="3608388" y="5419725"/>
          <p14:tracePt t="136351" x="3679825" y="5419725"/>
          <p14:tracePt t="136367" x="3768725" y="5411788"/>
          <p14:tracePt t="136383" x="3983038" y="5394325"/>
          <p14:tracePt t="136401" x="4098925" y="5367338"/>
          <p14:tracePt t="136417" x="4116388" y="5367338"/>
          <p14:tracePt t="136433" x="4125913" y="5367338"/>
          <p14:tracePt t="136451" x="4170363" y="5340350"/>
          <p14:tracePt t="136467" x="4214813" y="5340350"/>
          <p14:tracePt t="137396" x="4179888" y="5340350"/>
          <p14:tracePt t="137407" x="4116388" y="5340350"/>
          <p14:tracePt t="137418" x="4010025" y="5340350"/>
          <p14:tracePt t="137433" x="3840163" y="5322888"/>
          <p14:tracePt t="137450" x="3509963" y="5251450"/>
          <p14:tracePt t="137467" x="3205163" y="5214938"/>
          <p14:tracePt t="137483" x="3108325" y="5205413"/>
          <p14:tracePt t="137500" x="3000375" y="5205413"/>
          <p14:tracePt t="137519" x="3000375" y="5197475"/>
          <p14:tracePt t="137550" x="3017838" y="5180013"/>
          <p14:tracePt t="137569" x="3160713" y="5099050"/>
          <p14:tracePt t="137583" x="3259138" y="5037138"/>
          <p14:tracePt t="137600" x="3509963" y="5000625"/>
          <p14:tracePt t="137617" x="3608388" y="4965700"/>
          <p14:tracePt t="137633" x="3875088" y="4965700"/>
          <p14:tracePt t="137650" x="4259263" y="4929188"/>
          <p14:tracePt t="137668" x="4491038" y="4902200"/>
          <p14:tracePt t="137684" x="4768850" y="4848225"/>
          <p14:tracePt t="137701" x="4830763" y="4813300"/>
          <p14:tracePt t="137741" x="4822825" y="4813300"/>
          <p14:tracePt t="137753" x="4795838" y="4803775"/>
          <p14:tracePt t="137767" x="4768850" y="4803775"/>
          <p14:tracePt t="137784" x="4670425" y="4803775"/>
          <p14:tracePt t="137802" x="4527550" y="4803775"/>
          <p14:tracePt t="137817" x="4446588" y="4803775"/>
          <p14:tracePt t="137833" x="4276725" y="4803775"/>
          <p14:tracePt t="137850" x="4197350" y="4822825"/>
          <p14:tracePt t="137867" x="4054475" y="4884738"/>
          <p14:tracePt t="137884" x="3946525" y="5010150"/>
          <p14:tracePt t="137900" x="3894138" y="5062538"/>
          <p14:tracePt t="137917" x="3803650" y="5116513"/>
          <p14:tracePt t="137934" x="3741738" y="5170488"/>
          <p14:tracePt t="137950" x="3741738" y="5180013"/>
          <p14:tracePt t="137967" x="3741738" y="5205413"/>
          <p14:tracePt t="138178" x="3724275" y="5224463"/>
          <p14:tracePt t="138189" x="3705225" y="5241925"/>
          <p14:tracePt t="138200" x="3687763" y="5259388"/>
          <p14:tracePt t="138219" x="3660775" y="5303838"/>
          <p14:tracePt t="138234" x="3652838" y="5322888"/>
          <p14:tracePt t="138250" x="3643313" y="5357813"/>
          <p14:tracePt t="138267" x="3643313" y="5375275"/>
          <p14:tracePt t="138284" x="3660775" y="5394325"/>
          <p14:tracePt t="138300" x="3732213" y="5394325"/>
          <p14:tracePt t="138317" x="3786188" y="5394325"/>
          <p14:tracePt t="138334" x="3965575" y="5322888"/>
          <p14:tracePt t="138351" x="4071938" y="5241925"/>
          <p14:tracePt t="138367" x="4098925" y="5205413"/>
          <p14:tracePt t="138384" x="4098925" y="5197475"/>
          <p14:tracePt t="138403" x="4071938" y="5160963"/>
          <p14:tracePt t="138417" x="4017963" y="5143500"/>
          <p14:tracePt t="138434" x="3840163" y="5108575"/>
          <p14:tracePt t="138451" x="3652838" y="5108575"/>
          <p14:tracePt t="138467" x="3562350" y="5116513"/>
          <p14:tracePt t="138483" x="3446463" y="5153025"/>
          <p14:tracePt t="138500" x="3429000" y="5153025"/>
          <p14:tracePt t="138517" x="3419475" y="5180013"/>
          <p14:tracePt t="138535" x="3419475" y="5187950"/>
          <p14:tracePt t="138551" x="3429000" y="5205413"/>
          <p14:tracePt t="138567" x="3517900" y="5268913"/>
          <p14:tracePt t="138585" x="3633788" y="5340350"/>
          <p14:tracePt t="138600" x="3687763" y="5340350"/>
          <p14:tracePt t="138618" x="3867150" y="5340350"/>
          <p14:tracePt t="138636" x="4000500" y="5313363"/>
          <p14:tracePt t="138650" x="4037013" y="5259388"/>
          <p14:tracePt t="138668" x="4054475" y="5251450"/>
          <p14:tracePt t="138684" x="4054475" y="5241925"/>
          <p14:tracePt t="138717" x="4027488" y="5241925"/>
          <p14:tracePt t="138734" x="4000500" y="5241925"/>
          <p14:tracePt t="138750" x="3919538" y="5241925"/>
          <p14:tracePt t="138768" x="3857625" y="5259388"/>
          <p14:tracePt t="138784" x="3830638" y="5268913"/>
          <p14:tracePt t="138800" x="3803650" y="5295900"/>
          <p14:tracePt t="139051" x="3795713" y="5295900"/>
          <p14:tracePt t="139062" x="3776663" y="5295900"/>
          <p14:tracePt t="139072" x="3759200" y="5295900"/>
          <p14:tracePt t="139084" x="3732213" y="5286375"/>
          <p14:tracePt t="139102" x="3679825" y="5276850"/>
          <p14:tracePt t="139117" x="3660775" y="5276850"/>
          <p14:tracePt t="139134" x="3643313" y="5268913"/>
          <p14:tracePt t="139235" x="3652838" y="5268913"/>
          <p14:tracePt t="139245" x="3670300" y="5268913"/>
          <p14:tracePt t="139255" x="3697288" y="5259388"/>
          <p14:tracePt t="139267" x="3732213" y="5259388"/>
          <p14:tracePt t="139285" x="3776663" y="5259388"/>
          <p14:tracePt t="139300" x="3795713" y="5259388"/>
          <p14:tracePt t="139318" x="3803650" y="5259388"/>
          <p14:tracePt t="139398" x="3776663" y="5259388"/>
          <p14:tracePt t="139407" x="3759200" y="5259388"/>
          <p14:tracePt t="139418" x="3732213" y="5259388"/>
          <p14:tracePt t="139434" x="3724275" y="5259388"/>
          <p14:tracePt t="139451" x="3705225" y="5259388"/>
          <p14:tracePt t="139539" x="3714750" y="5259388"/>
          <p14:tracePt t="139549" x="3741738" y="5259388"/>
          <p14:tracePt t="139560" x="3786188" y="5276850"/>
          <p14:tracePt t="139570" x="3840163" y="5295900"/>
          <p14:tracePt t="139584" x="3884613" y="5303838"/>
          <p14:tracePt t="139601" x="3973513" y="5313363"/>
          <p14:tracePt t="139672" x="3956050" y="5313363"/>
          <p14:tracePt t="139682" x="3902075" y="5322888"/>
          <p14:tracePt t="139692" x="3867150" y="5322888"/>
          <p14:tracePt t="139703" x="3840163" y="5322888"/>
          <p14:tracePt t="139717" x="3803650" y="5322888"/>
          <p14:tracePt t="139734" x="3741738" y="5322888"/>
          <p14:tracePt t="139752" x="3714750" y="5330825"/>
          <p14:tracePt t="139833" x="3741738" y="5330825"/>
          <p14:tracePt t="139844" x="3776663" y="5330825"/>
          <p14:tracePt t="139855" x="3803650" y="5330825"/>
          <p14:tracePt t="139867" x="3840163" y="5330825"/>
          <p14:tracePt t="139884" x="3894138" y="5330825"/>
          <p14:tracePt t="139901" x="3902075" y="5330825"/>
          <p14:tracePt t="139918" x="3911600" y="5330825"/>
          <p14:tracePt t="140047" x="3911600" y="5340350"/>
          <p14:tracePt t="140077" x="3902075" y="5340350"/>
          <p14:tracePt t="140088" x="3875088" y="5330825"/>
          <p14:tracePt t="140098" x="3857625" y="5322888"/>
          <p14:tracePt t="140108" x="3822700" y="5313363"/>
          <p14:tracePt t="140119" x="3786188" y="5295900"/>
          <p14:tracePt t="140134" x="3732213" y="5276850"/>
          <p14:tracePt t="140151" x="3679825" y="5259388"/>
          <p14:tracePt t="140168" x="3670300" y="5259388"/>
          <p14:tracePt t="140231" x="3679825" y="5259388"/>
          <p14:tracePt t="140250" x="3714750" y="5251450"/>
          <p14:tracePt t="140260" x="3751263" y="5251450"/>
          <p14:tracePt t="140270" x="3813175" y="5251450"/>
          <p14:tracePt t="140284" x="3884613" y="5251450"/>
          <p14:tracePt t="140301" x="4037013" y="5268913"/>
          <p14:tracePt t="140318" x="4089400" y="5286375"/>
          <p14:tracePt t="140334" x="4108450" y="5295900"/>
          <p14:tracePt t="140373" x="4108450" y="5303838"/>
          <p14:tracePt t="140382" x="4081463" y="5330825"/>
          <p14:tracePt t="140392" x="4054475" y="5367338"/>
          <p14:tracePt t="140404" x="3990975" y="5465763"/>
          <p14:tracePt t="140418" x="3902075" y="5518150"/>
          <p14:tracePt t="140434" x="3776663" y="5589588"/>
          <p14:tracePt t="140451" x="3732213" y="5599113"/>
          <p14:tracePt t="140468" x="3705225" y="5608638"/>
          <p14:tracePt t="140545" x="3714750" y="5608638"/>
          <p14:tracePt t="140555" x="3724275" y="5599113"/>
          <p14:tracePt t="140568" x="3759200" y="5554663"/>
          <p14:tracePt t="140585" x="3990975" y="5313363"/>
          <p14:tracePt t="140601" x="4098925" y="5214938"/>
          <p14:tracePt t="140618" x="4214813" y="5108575"/>
          <p14:tracePt t="140636" x="4241800" y="5072063"/>
          <p14:tracePt t="140748" x="4232275" y="5072063"/>
          <p14:tracePt t="140768" x="4214813" y="5072063"/>
          <p14:tracePt t="140778" x="4205288" y="5072063"/>
          <p14:tracePt t="140789" x="4170363" y="5072063"/>
          <p14:tracePt t="140801" x="4133850" y="5072063"/>
          <p14:tracePt t="140819" x="4010025" y="5072063"/>
          <p14:tracePt t="140834" x="3965575" y="5072063"/>
          <p14:tracePt t="140851" x="3884613" y="5072063"/>
          <p14:tracePt t="140868" x="3867150" y="5081588"/>
          <p14:tracePt t="140961" x="3884613" y="5081588"/>
          <p14:tracePt t="140972" x="3911600" y="5081588"/>
          <p14:tracePt t="140983" x="3956050" y="5081588"/>
          <p14:tracePt t="140992" x="3983038" y="5081588"/>
          <p14:tracePt t="141003" x="3990975" y="5081588"/>
          <p14:tracePt t="141018" x="4000500" y="5081588"/>
          <p14:tracePt t="141053" x="4000500" y="5089525"/>
          <p14:tracePt t="141062" x="4000500" y="5108575"/>
          <p14:tracePt t="141073" x="3990975" y="5133975"/>
          <p14:tracePt t="141084" x="3965575" y="5187950"/>
          <p14:tracePt t="141101" x="3946525" y="5251450"/>
          <p14:tracePt t="141118" x="3867150" y="5411788"/>
          <p14:tracePt t="141134" x="3751263" y="5537200"/>
          <p14:tracePt t="141151" x="3714750" y="5581650"/>
          <p14:tracePt t="141168" x="3687763" y="5599113"/>
          <p14:tracePt t="141205" x="3697288" y="5599113"/>
          <p14:tracePt t="141218" x="3751263" y="5599113"/>
          <p14:tracePt t="141235" x="3894138" y="5599113"/>
          <p14:tracePt t="141251" x="3965575" y="5599113"/>
          <p14:tracePt t="141268" x="4044950" y="5599113"/>
          <p14:tracePt t="141301" x="4062413" y="5616575"/>
          <p14:tracePt t="141318" x="4062413" y="5680075"/>
          <p14:tracePt t="142363" x="4098925" y="5670550"/>
          <p14:tracePt t="142373" x="4152900" y="5643563"/>
          <p14:tracePt t="142385" x="4205288" y="5626100"/>
          <p14:tracePt t="142402" x="4241800" y="5599113"/>
          <p14:tracePt t="142419" x="4295775" y="5581650"/>
          <p14:tracePt t="142485" x="4295775" y="5572125"/>
          <p14:tracePt t="142496" x="4295775" y="5562600"/>
          <p14:tracePt t="142505" x="4295775" y="5554663"/>
          <p14:tracePt t="142536" x="4295775" y="5545138"/>
          <p14:tracePt t="142545" x="4276725" y="5510213"/>
          <p14:tracePt t="142556" x="4276725" y="5491163"/>
          <p14:tracePt t="142678" x="4295775" y="5483225"/>
          <p14:tracePt t="142688" x="4322763" y="5465763"/>
          <p14:tracePt t="142698" x="4348163" y="5465763"/>
          <p14:tracePt t="142708" x="4384675" y="5456238"/>
          <p14:tracePt t="142719" x="4429125" y="5446713"/>
          <p14:tracePt t="142735" x="4465638" y="5438775"/>
          <p14:tracePt t="142751" x="4491038" y="5438775"/>
          <p14:tracePt t="143047" x="4491038" y="5419725"/>
          <p14:tracePt t="143053" x="4491038" y="5402263"/>
          <p14:tracePt t="143068" x="4491038" y="5394325"/>
          <p14:tracePt t="143085" x="4473575" y="5367338"/>
          <p14:tracePt t="143102" x="4465638" y="5367338"/>
          <p14:tracePt t="143118" x="4456113" y="5357813"/>
          <p14:tracePt t="143135" x="4456113" y="5340350"/>
          <p14:tracePt t="143152" x="4446588" y="5340350"/>
          <p14:tracePt t="143168" x="4446588" y="5330825"/>
          <p14:tracePt t="143185" x="4438650" y="5322888"/>
          <p14:tracePt t="143359" x="4429125" y="5322888"/>
          <p14:tracePt t="143369" x="4419600" y="5330825"/>
          <p14:tracePt t="143378" x="4419600" y="5340350"/>
          <p14:tracePt t="143388" x="4419600" y="5348288"/>
          <p14:tracePt t="143408" x="4411663" y="5357813"/>
          <p14:tracePt t="143421" x="4411663" y="5367338"/>
          <p14:tracePt t="143435" x="4411663" y="5375275"/>
          <p14:tracePt t="143452" x="4411663" y="5384800"/>
          <p14:tracePt t="143470" x="4419600" y="5429250"/>
          <p14:tracePt t="143485" x="4446588" y="5429250"/>
          <p14:tracePt t="143755" x="4456113" y="5429250"/>
          <p14:tracePt t="143764" x="4465638" y="5429250"/>
          <p14:tracePt t="143775" x="4483100" y="5429250"/>
          <p14:tracePt t="143786" x="4500563" y="5429250"/>
          <p14:tracePt t="143802" x="4527550" y="5429250"/>
          <p14:tracePt t="143819" x="4598988" y="5419725"/>
          <p14:tracePt t="143835" x="4643438" y="5402263"/>
          <p14:tracePt t="143852" x="4643438" y="5394325"/>
          <p14:tracePt t="143887" x="4643438" y="5384800"/>
          <p14:tracePt t="143907" x="4643438" y="5340350"/>
          <p14:tracePt t="143919" x="4643438" y="5313363"/>
          <p14:tracePt t="143958" x="4633913" y="5295900"/>
          <p14:tracePt t="143968" x="4625975" y="5295900"/>
          <p14:tracePt t="143978" x="4608513" y="5295900"/>
          <p14:tracePt t="143988" x="4589463" y="5295900"/>
          <p14:tracePt t="144002" x="4581525" y="5295900"/>
          <p14:tracePt t="144019" x="4562475" y="5295900"/>
          <p14:tracePt t="144035" x="4562475" y="5313363"/>
          <p14:tracePt t="144052" x="4554538" y="5322888"/>
          <p14:tracePt t="144070" x="4554538" y="5330825"/>
          <p14:tracePt t="144172" x="4562475" y="5348288"/>
          <p14:tracePt t="144180" x="4581525" y="5367338"/>
          <p14:tracePt t="144191" x="4598988" y="5375275"/>
          <p14:tracePt t="144202" x="4616450" y="5384800"/>
          <p14:tracePt t="144219" x="4643438" y="5402263"/>
          <p14:tracePt t="144235" x="4679950" y="5411788"/>
          <p14:tracePt t="144252" x="4724400" y="5419725"/>
          <p14:tracePt t="144269" x="4759325" y="5419725"/>
          <p14:tracePt t="144285" x="4857750" y="5419725"/>
          <p14:tracePt t="144303" x="5018088" y="5429250"/>
          <p14:tracePt t="144319" x="5089525" y="5438775"/>
          <p14:tracePt t="144335" x="5268913" y="5456238"/>
          <p14:tracePt t="144353" x="5446713" y="5465763"/>
          <p14:tracePt t="144369" x="5527675" y="5465763"/>
          <p14:tracePt t="144385" x="5688013" y="5465763"/>
          <p14:tracePt t="144402" x="5759450" y="5465763"/>
          <p14:tracePt t="144419" x="5813425" y="5465763"/>
          <p14:tracePt t="144649" x="5840413" y="5465763"/>
          <p14:tracePt t="144658" x="5875338" y="5483225"/>
          <p14:tracePt t="144669" x="5911850" y="5483225"/>
          <p14:tracePt t="144686" x="5956300" y="5491163"/>
          <p14:tracePt t="144702" x="6180138" y="5537200"/>
          <p14:tracePt t="144719" x="6367463" y="5537200"/>
          <p14:tracePt t="144735" x="6545263" y="5537200"/>
          <p14:tracePt t="144752" x="6786563" y="5518150"/>
          <p14:tracePt t="144771" x="6938963" y="5491163"/>
          <p14:tracePt t="144785" x="7000875" y="5483225"/>
          <p14:tracePt t="144802" x="7143750" y="5465763"/>
          <p14:tracePt t="144820" x="7224713" y="5446713"/>
          <p14:tracePt t="144835" x="7259638" y="5446713"/>
          <p14:tracePt t="144852" x="7304088" y="5446713"/>
          <p14:tracePt t="144869" x="7323138" y="5446713"/>
          <p14:tracePt t="144885" x="7385050" y="5429250"/>
          <p14:tracePt t="144902" x="7491413" y="5419725"/>
          <p14:tracePt t="144919" x="7537450" y="5419725"/>
          <p14:tracePt t="144936" x="7608888" y="5375275"/>
          <p14:tracePt t="144953" x="7653338" y="5367338"/>
          <p14:tracePt t="144985" x="7661275" y="5340350"/>
          <p14:tracePt t="145003" x="7670800" y="5286375"/>
          <p14:tracePt t="145019" x="7670800" y="5268913"/>
          <p14:tracePt t="145035" x="7670800" y="5232400"/>
          <p14:tracePt t="145052" x="7661275" y="5214938"/>
          <p14:tracePt t="145069" x="7643813" y="5170488"/>
          <p14:tracePt t="145085" x="7634288" y="5143500"/>
          <p14:tracePt t="145119" x="7626350" y="5143500"/>
          <p14:tracePt t="145187" x="7616825" y="5133975"/>
          <p14:tracePt t="145197" x="7581900" y="5116513"/>
          <p14:tracePt t="145207" x="7554913" y="5108575"/>
          <p14:tracePt t="145219" x="7510463" y="5089525"/>
          <p14:tracePt t="145237" x="7331075" y="5045075"/>
          <p14:tracePt t="145252" x="7232650" y="5018088"/>
          <p14:tracePt t="145269" x="6867525" y="4956175"/>
          <p14:tracePt t="145286" x="6661150" y="4929188"/>
          <p14:tracePt t="145303" x="5983288" y="4929188"/>
          <p14:tracePt t="145319" x="5500688" y="4929188"/>
          <p14:tracePt t="145335" x="5348288" y="4929188"/>
          <p14:tracePt t="145352" x="5116513" y="4929188"/>
          <p14:tracePt t="145369" x="4911725" y="4929188"/>
          <p14:tracePt t="145385" x="4840288" y="4929188"/>
          <p14:tracePt t="145402" x="4741863" y="4946650"/>
          <p14:tracePt t="145419" x="4732338" y="4946650"/>
          <p14:tracePt t="145674" x="4705350" y="5000625"/>
          <p14:tracePt t="145684" x="4670425" y="5054600"/>
          <p14:tracePt t="145694" x="4633913" y="5108575"/>
          <p14:tracePt t="145704" x="4598988" y="5170488"/>
          <p14:tracePt t="145719" x="4572000" y="5214938"/>
          <p14:tracePt t="145735" x="4527550" y="5286375"/>
          <p14:tracePt t="145752" x="4527550" y="5330825"/>
          <p14:tracePt t="145769" x="4527550" y="5340350"/>
          <p14:tracePt t="146050" x="4527550" y="5357813"/>
          <p14:tracePt t="146060" x="4545013" y="5367338"/>
          <p14:tracePt t="146071" x="4572000" y="5384800"/>
          <p14:tracePt t="146086" x="4608513" y="5429250"/>
          <p14:tracePt t="146102" x="4714875" y="5500688"/>
          <p14:tracePt t="146121" x="4813300" y="5537200"/>
          <p14:tracePt t="146136" x="4867275" y="5554663"/>
          <p14:tracePt t="146152" x="5000625" y="5572125"/>
          <p14:tracePt t="146169" x="5081588" y="5581650"/>
          <p14:tracePt t="146186" x="5286375" y="5599113"/>
          <p14:tracePt t="146202" x="5518150" y="5608638"/>
          <p14:tracePt t="146219" x="5616575" y="5616575"/>
          <p14:tracePt t="146236" x="5741988" y="5616575"/>
          <p14:tracePt t="146253" x="5867400" y="5616575"/>
          <p14:tracePt t="146269" x="5991225" y="5608638"/>
          <p14:tracePt t="146286" x="6313488" y="5554663"/>
          <p14:tracePt t="146303" x="6599238" y="5518150"/>
          <p14:tracePt t="146319" x="6697663" y="5465763"/>
          <p14:tracePt t="146336" x="6796088" y="5429250"/>
          <p14:tracePt t="146352" x="6804025" y="5429250"/>
          <p14:tracePt t="146578" x="6742113" y="5429250"/>
          <p14:tracePt t="146588" x="6554788" y="5402263"/>
          <p14:tracePt t="146599" x="6269038" y="5357813"/>
          <p14:tracePt t="146609" x="5946775" y="5313363"/>
          <p14:tracePt t="146620" x="5572125" y="5276850"/>
          <p14:tracePt t="146636" x="5251450" y="5268913"/>
          <p14:tracePt t="146652" x="4643438" y="5268913"/>
          <p14:tracePt t="146670" x="4394200" y="5268913"/>
          <p14:tracePt t="146686" x="4340225" y="5268913"/>
          <p14:tracePt t="146703" x="4330700" y="5268913"/>
          <p14:tracePt t="146964" x="4357688" y="5268913"/>
          <p14:tracePt t="146974" x="4429125" y="5268913"/>
          <p14:tracePt t="146986" x="4500563" y="5276850"/>
          <p14:tracePt t="147003" x="4572000" y="5276850"/>
          <p14:tracePt t="147019" x="4741863" y="5276850"/>
          <p14:tracePt t="147036" x="4857750" y="5295900"/>
          <p14:tracePt t="147052" x="4894263" y="5303838"/>
          <p14:tracePt t="147070" x="4929188" y="5322888"/>
          <p14:tracePt t="147086" x="4965700" y="5340350"/>
          <p14:tracePt t="147102" x="4973638" y="5340350"/>
          <p14:tracePt t="147136" x="4973638" y="5357813"/>
          <p14:tracePt t="147370" x="4983163" y="5357813"/>
          <p14:tracePt t="147381" x="5027613" y="5367338"/>
          <p14:tracePt t="147390" x="5054600" y="5367338"/>
          <p14:tracePt t="147402" x="5099050" y="5367338"/>
          <p14:tracePt t="147422" x="5268913" y="5411788"/>
          <p14:tracePt t="147436" x="5340350" y="5419725"/>
          <p14:tracePt t="147453" x="5384800" y="5419725"/>
          <p14:tracePt t="147469" x="5394325" y="5419725"/>
          <p14:tracePt t="147746" x="5438775" y="5411788"/>
          <p14:tracePt t="147756" x="5518150" y="5411788"/>
          <p14:tracePt t="147766" x="5626100" y="5411788"/>
          <p14:tracePt t="147776" x="5724525" y="5402263"/>
          <p14:tracePt t="147787" x="5803900" y="5402263"/>
          <p14:tracePt t="147804" x="5911850" y="5429250"/>
          <p14:tracePt t="147820" x="6062663" y="5465763"/>
          <p14:tracePt t="147837" x="6161088" y="5473700"/>
          <p14:tracePt t="147853" x="6197600" y="5473700"/>
          <p14:tracePt t="147870" x="6251575" y="5473700"/>
          <p14:tracePt t="147886" x="6259513" y="5473700"/>
          <p14:tracePt t="147903" x="6259513" y="5483225"/>
          <p14:tracePt t="148021" x="6242050" y="5483225"/>
          <p14:tracePt t="148030" x="6232525" y="5483225"/>
          <p14:tracePt t="148040" x="6205538" y="5483225"/>
          <p14:tracePt t="148053" x="6143625" y="5473700"/>
          <p14:tracePt t="148071" x="5929313" y="5384800"/>
          <p14:tracePt t="148086" x="5848350" y="5348288"/>
          <p14:tracePt t="148103" x="5705475" y="5313363"/>
          <p14:tracePt t="148121" x="5688013" y="5295900"/>
          <p14:tracePt t="148203" x="5751513" y="5286375"/>
          <p14:tracePt t="148213" x="5822950" y="5286375"/>
          <p14:tracePt t="148223" x="5929313" y="5286375"/>
          <p14:tracePt t="148236" x="6126163" y="5303838"/>
          <p14:tracePt t="148254" x="6545263" y="5303838"/>
          <p14:tracePt t="148270" x="6769100" y="5313363"/>
          <p14:tracePt t="148286" x="6991350" y="5330825"/>
          <p14:tracePt t="148305" x="7224713" y="5348288"/>
          <p14:tracePt t="148320" x="7340600" y="5375275"/>
          <p14:tracePt t="148336" x="7518400" y="5375275"/>
          <p14:tracePt t="148353" x="7616825" y="5375275"/>
          <p14:tracePt t="148370" x="7759700" y="5375275"/>
          <p14:tracePt t="148386" x="7813675" y="5375275"/>
          <p14:tracePt t="148420" x="7813675" y="5367338"/>
          <p14:tracePt t="148437" x="7796213" y="5367338"/>
          <p14:tracePt t="148453" x="7769225" y="5367338"/>
          <p14:tracePt t="148470" x="7705725" y="5367338"/>
          <p14:tracePt t="148487" x="7634288" y="5367338"/>
          <p14:tracePt t="148503" x="7572375" y="5340350"/>
          <p14:tracePt t="148520" x="7394575" y="5286375"/>
          <p14:tracePt t="148538" x="7062788" y="5197475"/>
          <p14:tracePt t="148553" x="6848475" y="5153025"/>
          <p14:tracePt t="148570" x="6562725" y="5143500"/>
          <p14:tracePt t="148586" x="6465888" y="5143500"/>
          <p14:tracePt t="148603" x="6313488" y="5153025"/>
          <p14:tracePt t="148620" x="6215063" y="5187950"/>
          <p14:tracePt t="148636" x="6188075" y="5197475"/>
          <p14:tracePt t="148653" x="6180138" y="5214938"/>
          <p14:tracePt t="148690" x="6180138" y="5232400"/>
          <p14:tracePt t="148703" x="6188075" y="5268913"/>
          <p14:tracePt t="148721" x="6259513" y="5384800"/>
          <p14:tracePt t="148736" x="6303963" y="5419725"/>
          <p14:tracePt t="148753" x="6402388" y="5465763"/>
          <p14:tracePt t="148772" x="6589713" y="5465763"/>
          <p14:tracePt t="148786" x="6715125" y="5465763"/>
          <p14:tracePt t="148803" x="6911975" y="5394325"/>
          <p14:tracePt t="148823" x="7072313" y="5313363"/>
          <p14:tracePt t="148837" x="7116763" y="5224463"/>
          <p14:tracePt t="148853" x="7161213" y="5133975"/>
          <p14:tracePt t="148870" x="7161213" y="5126038"/>
          <p14:tracePt t="148886" x="7062788" y="5054600"/>
          <p14:tracePt t="148904" x="6884988" y="5010150"/>
          <p14:tracePt t="148920" x="6777038" y="5010150"/>
          <p14:tracePt t="148936" x="6537325" y="5037138"/>
          <p14:tracePt t="148954" x="6340475" y="5116513"/>
          <p14:tracePt t="148970" x="6269038" y="5160963"/>
          <p14:tracePt t="148986" x="6143625" y="5295900"/>
          <p14:tracePt t="149003" x="6108700" y="5402263"/>
          <p14:tracePt t="149020" x="6116638" y="5510213"/>
          <p14:tracePt t="149037" x="6357938" y="5554663"/>
          <p14:tracePt t="150063" x="6465888" y="5527675"/>
          <p14:tracePt t="150072" x="6688138" y="5483225"/>
          <p14:tracePt t="150082" x="6919913" y="5384800"/>
          <p14:tracePt t="150092" x="7170738" y="5375275"/>
          <p14:tracePt t="150103" x="7402513" y="5402263"/>
          <p14:tracePt t="150120" x="7537450" y="5402263"/>
          <p14:tracePt t="150137" x="7796213" y="5394325"/>
          <p14:tracePt t="150153" x="7983538" y="5394325"/>
          <p14:tracePt t="150170" x="8072438" y="5375275"/>
          <p14:tracePt t="150187" x="8232775" y="5348288"/>
          <p14:tracePt t="150203" x="8286750" y="5348288"/>
          <p14:tracePt t="150671" x="8323263" y="5348288"/>
          <p14:tracePt t="150680" x="8358188" y="5367338"/>
          <p14:tracePt t="150690" x="8412163" y="5375275"/>
          <p14:tracePt t="150704" x="8456613" y="5384800"/>
          <p14:tracePt t="150721" x="8589963" y="5394325"/>
          <p14:tracePt t="150737" x="8661400" y="5402263"/>
          <p14:tracePt t="150753" x="8742363" y="5402263"/>
          <p14:tracePt t="151108" x="8732838" y="5411788"/>
          <p14:tracePt t="151117" x="8697913" y="5411788"/>
          <p14:tracePt t="151128" x="8653463" y="5411788"/>
          <p14:tracePt t="151139" x="8616950" y="5411788"/>
          <p14:tracePt t="151153" x="8562975" y="5411788"/>
          <p14:tracePt t="151171" x="8456613" y="5411788"/>
          <p14:tracePt t="151189" x="8394700" y="5402263"/>
          <p14:tracePt t="151204" x="8367713" y="5402263"/>
          <p14:tracePt t="151220" x="8358188" y="5394325"/>
          <p14:tracePt t="151237" x="8348663" y="5348288"/>
          <p14:tracePt t="152072" x="8313738" y="5348288"/>
          <p14:tracePt t="152082" x="8269288" y="5348288"/>
          <p14:tracePt t="152093" x="8224838" y="5340350"/>
          <p14:tracePt t="152104" x="8188325" y="5322888"/>
          <p14:tracePt t="152121" x="8170863" y="5313363"/>
          <p14:tracePt t="152137" x="8153400" y="5295900"/>
          <p14:tracePt t="152171" x="8153400" y="5286375"/>
          <p14:tracePt t="152235" x="8180388" y="5286375"/>
          <p14:tracePt t="152245" x="8215313" y="5286375"/>
          <p14:tracePt t="152256" x="8251825" y="5286375"/>
          <p14:tracePt t="152271" x="8296275" y="5286375"/>
          <p14:tracePt t="152287" x="8420100" y="5303838"/>
          <p14:tracePt t="152305" x="8555038" y="5303838"/>
          <p14:tracePt t="152321" x="8616950" y="5303838"/>
          <p14:tracePt t="152337" x="8697913" y="5303838"/>
          <p14:tracePt t="152354" x="8751888" y="5303838"/>
          <p14:tracePt t="152371" x="8813800" y="5303838"/>
          <p14:tracePt t="152387" x="8848725" y="5295900"/>
          <p14:tracePt t="152421" x="8858250" y="5295900"/>
          <p14:tracePt t="152468" x="8831263" y="5295900"/>
          <p14:tracePt t="152479" x="8769350" y="5295900"/>
          <p14:tracePt t="152490" x="8715375" y="5295900"/>
          <p14:tracePt t="152504" x="8589963" y="5295900"/>
          <p14:tracePt t="152521" x="8251825" y="5251450"/>
          <p14:tracePt t="152539" x="8010525" y="5224463"/>
          <p14:tracePt t="152554" x="7939088" y="5224463"/>
          <p14:tracePt t="152571" x="7875588" y="5224463"/>
          <p14:tracePt t="152587" x="7858125" y="5214938"/>
          <p14:tracePt t="152604" x="7840663" y="5214938"/>
          <p14:tracePt t="152621" x="7831138" y="5214938"/>
          <p14:tracePt t="152637" x="7831138" y="5205413"/>
          <p14:tracePt t="152987" x="7840663" y="5205413"/>
          <p14:tracePt t="152997" x="7875588" y="5232400"/>
          <p14:tracePt t="153007" x="7920038" y="5251450"/>
          <p14:tracePt t="153021" x="7966075" y="5259388"/>
          <p14:tracePt t="153038" x="8054975" y="5286375"/>
          <p14:tracePt t="153054" x="8108950" y="5295900"/>
          <p14:tracePt t="153071" x="8205788" y="5313363"/>
          <p14:tracePt t="153088" x="8323263" y="5340350"/>
          <p14:tracePt t="153104" x="8385175" y="5340350"/>
          <p14:tracePt t="153121" x="8466138" y="5348288"/>
          <p14:tracePt t="153413" x="8466138" y="5357813"/>
          <p14:tracePt t="153424" x="8429625" y="5375275"/>
          <p14:tracePt t="153433" x="8385175" y="5394325"/>
          <p14:tracePt t="153443" x="8323263" y="5402263"/>
          <p14:tracePt t="153455" x="8224838" y="5411788"/>
          <p14:tracePt t="153471" x="8116888" y="5429250"/>
          <p14:tracePt t="153488" x="7939088" y="5429250"/>
          <p14:tracePt t="153504" x="7831138" y="5429250"/>
          <p14:tracePt t="153521" x="7813675" y="5429250"/>
          <p14:tracePt t="153537" x="7777163" y="5419725"/>
          <p14:tracePt t="153554" x="7769225" y="5411788"/>
          <p14:tracePt t="153840" x="7804150" y="5411788"/>
          <p14:tracePt t="153850" x="7875588" y="5429250"/>
          <p14:tracePt t="153861" x="7947025" y="5446713"/>
          <p14:tracePt t="153871" x="8018463" y="5465763"/>
          <p14:tracePt t="153888" x="8108950" y="5465763"/>
          <p14:tracePt t="153904" x="8313738" y="5500688"/>
          <p14:tracePt t="153922" x="8456613" y="5518150"/>
          <p14:tracePt t="153938" x="8510588" y="5527675"/>
          <p14:tracePt t="153954" x="8653463" y="5527675"/>
          <p14:tracePt t="153971" x="8724900" y="5510213"/>
          <p14:tracePt t="154195" x="8732838" y="5510213"/>
          <p14:tracePt t="154205" x="8759825" y="5510213"/>
          <p14:tracePt t="154215" x="8769350" y="5510213"/>
          <p14:tracePt t="154225" x="8777288" y="5500688"/>
          <p14:tracePt t="154238" x="8786813" y="5491163"/>
          <p14:tracePt t="154257" x="8786813" y="5483225"/>
          <p14:tracePt t="154271" x="8804275" y="5446713"/>
          <p14:tracePt t="154288" x="8823325" y="5394325"/>
          <p14:tracePt t="154304" x="8831263" y="5330825"/>
          <p14:tracePt t="154308" x="8831263" y="5259388"/>
          <p14:tracePt t="154321" x="8840788" y="5214938"/>
          <p14:tracePt t="154338" x="8840788" y="5126038"/>
          <p14:tracePt t="154355" x="8840788" y="5108575"/>
          <p14:tracePt t="154371" x="8823325" y="5089525"/>
          <p14:tracePt t="154388" x="8724900" y="5081588"/>
          <p14:tracePt t="154405" x="8653463" y="5081588"/>
          <p14:tracePt t="154422" x="8510588" y="5081588"/>
          <p14:tracePt t="154438" x="8402638" y="5099050"/>
          <p14:tracePt t="154455" x="8323263" y="5116513"/>
          <p14:tracePt t="154471" x="8126413" y="5205413"/>
          <p14:tracePt t="154488" x="8018463" y="5259388"/>
          <p14:tracePt t="154895" x="8018463" y="5286375"/>
          <p14:tracePt t="154905" x="8037513" y="5348288"/>
          <p14:tracePt t="154916" x="8089900" y="5402263"/>
          <p14:tracePt t="154926" x="8153400" y="5518150"/>
          <p14:tracePt t="154938" x="8242300" y="5608638"/>
          <p14:tracePt t="154957" x="8394700" y="5724525"/>
          <p14:tracePt t="154971" x="8483600" y="5759450"/>
          <p14:tracePt t="154988" x="8616950" y="5759450"/>
          <p14:tracePt t="155005" x="8661400" y="5741988"/>
          <p14:tracePt t="155021" x="8715375" y="5705475"/>
          <p14:tracePt t="155283" x="8680450" y="5697538"/>
          <p14:tracePt t="155292" x="8609013" y="5661025"/>
          <p14:tracePt t="155305" x="8474075" y="5562600"/>
          <p14:tracePt t="155322" x="8286750" y="5465763"/>
          <p14:tracePt t="155338" x="8205788" y="5419725"/>
          <p14:tracePt t="155355" x="8054975" y="5330825"/>
          <p14:tracePt t="155372" x="7947025" y="5205413"/>
          <p14:tracePt t="155678" x="7966075" y="5205413"/>
          <p14:tracePt t="155688" x="8001000" y="5205413"/>
          <p14:tracePt t="155698" x="8037513" y="5205413"/>
          <p14:tracePt t="155708" x="8072438" y="5205413"/>
          <p14:tracePt t="155722" x="8116888" y="5205413"/>
          <p14:tracePt t="155738" x="8215313" y="5205413"/>
          <p14:tracePt t="155755" x="8242300" y="5205413"/>
          <p14:tracePt t="155772" x="8251825" y="5214938"/>
          <p14:tracePt t="155790" x="8251825" y="5224463"/>
          <p14:tracePt t="155820" x="8224838" y="5241925"/>
          <p14:tracePt t="155829" x="8197850" y="5251450"/>
          <p14:tracePt t="155843" x="8161338" y="5259388"/>
          <p14:tracePt t="155855" x="8099425" y="5276850"/>
          <p14:tracePt t="155872" x="7929563" y="5295900"/>
          <p14:tracePt t="155888" x="7831138" y="5313363"/>
          <p14:tracePt t="155905" x="7670800" y="5348288"/>
          <p14:tracePt t="156268" x="7653338" y="5367338"/>
          <p14:tracePt t="156277" x="7562850" y="5402263"/>
          <p14:tracePt t="156288" x="7286625" y="5446713"/>
          <p14:tracePt t="156305" x="6875463" y="5446713"/>
          <p14:tracePt t="156322" x="5527675" y="5286375"/>
          <p14:tracePt t="156338" x="4581525" y="5143500"/>
          <p14:tracePt t="156356" x="4367213" y="5099050"/>
          <p14:tracePt t="156372" x="4071938" y="5072063"/>
          <p14:tracePt t="156389" x="3946525" y="5045075"/>
          <p14:tracePt t="156405" x="3919538" y="5037138"/>
          <p14:tracePt t="156422" x="3894138" y="5037138"/>
          <p14:tracePt t="156439" x="3894138" y="5010150"/>
          <p14:tracePt t="156455" x="3884613" y="5000625"/>
          <p14:tracePt t="156764" x="3911600" y="5000625"/>
          <p14:tracePt t="156774" x="3983038" y="5000625"/>
          <p14:tracePt t="156785" x="4098925" y="5000625"/>
          <p14:tracePt t="156795" x="4357688" y="5045075"/>
          <p14:tracePt t="156806" x="4776788" y="5108575"/>
          <p14:tracePt t="156822" x="5224463" y="5160963"/>
          <p14:tracePt t="156839" x="6099175" y="5295900"/>
          <p14:tracePt t="156855" x="6742113" y="5348288"/>
          <p14:tracePt t="157101" x="6813550" y="5348288"/>
          <p14:tracePt t="157110" x="6991350" y="5330825"/>
          <p14:tracePt t="157122" x="7242175" y="5330825"/>
          <p14:tracePt t="157140" x="7848600" y="5340350"/>
          <p14:tracePt t="157155" x="8089900" y="5340350"/>
          <p14:tracePt t="157173" x="8402638" y="5340350"/>
          <p14:tracePt t="157190" x="8572500" y="5340350"/>
          <p14:tracePt t="157205" x="8589963" y="5340350"/>
          <p14:tracePt t="157465" x="8562975" y="5340350"/>
          <p14:tracePt t="157475" x="8528050" y="5357813"/>
          <p14:tracePt t="157486" x="8466138" y="5357813"/>
          <p14:tracePt t="157495" x="8394700" y="5348288"/>
          <p14:tracePt t="157506" x="8304213" y="5330825"/>
          <p14:tracePt t="157522" x="8224838" y="5303838"/>
          <p14:tracePt t="157539" x="8116888" y="5259388"/>
          <p14:tracePt t="157555" x="8099425" y="5241925"/>
          <p14:tracePt t="157589" x="8108950" y="5232400"/>
          <p14:tracePt t="157607" x="8153400" y="5197475"/>
          <p14:tracePt t="157622" x="8161338" y="5197475"/>
          <p14:tracePt t="157639" x="8188325" y="5197475"/>
          <p14:tracePt t="157952" x="8161338" y="5224463"/>
          <p14:tracePt t="157962" x="8134350" y="5268913"/>
          <p14:tracePt t="157973" x="8108950" y="5303838"/>
          <p14:tracePt t="157989" x="8072438" y="5330825"/>
          <p14:tracePt t="158006" x="8045450" y="5402263"/>
          <p14:tracePt t="158023" x="8027988" y="5456238"/>
          <p14:tracePt t="158039" x="8027988" y="5483225"/>
          <p14:tracePt t="158055" x="8099425" y="5626100"/>
          <p14:tracePt t="158073" x="8224838" y="5724525"/>
          <p14:tracePt t="158089" x="8286750" y="5732463"/>
          <p14:tracePt t="158105" x="8385175" y="5732463"/>
          <p14:tracePt t="158122" x="8447088" y="5732463"/>
          <p14:tracePt t="158139" x="8582025" y="5732463"/>
          <p14:tracePt t="158155" x="8715375" y="5715000"/>
          <p14:tracePt t="158173" x="8796338" y="5697538"/>
          <p14:tracePt t="158189" x="9010650" y="5697538"/>
          <p14:tracePt t="158206" x="9134475" y="5653088"/>
          <p14:tracePt t="158222" x="9134475" y="5643563"/>
          <p14:tracePt t="158239" x="9134475" y="5634038"/>
          <p14:tracePt t="158278" x="9134475" y="5616575"/>
          <p14:tracePt t="158287" x="9126538" y="5537200"/>
          <p14:tracePt t="158308" x="9109075" y="5491163"/>
          <p14:tracePt t="158318" x="9082088" y="5465763"/>
          <p14:tracePt t="158328" x="9082088" y="5456238"/>
          <p14:tracePt t="158339" x="9072563" y="5402263"/>
          <p14:tracePt t="158355" x="9063038" y="5402263"/>
          <p14:tracePt t="158372" x="9001125" y="5375275"/>
          <p14:tracePt t="158389" x="8831263" y="5303838"/>
          <p14:tracePt t="158405" x="8759825" y="5268913"/>
          <p14:tracePt t="158422" x="8537575" y="5180013"/>
          <p14:tracePt t="158440" x="8394700" y="5170488"/>
          <p14:tracePt t="158456" x="8323263" y="5170488"/>
          <p14:tracePt t="158472" x="8205788" y="5180013"/>
          <p14:tracePt t="158491" x="8126413" y="5259388"/>
          <p14:tracePt t="158505" x="8089900" y="5286375"/>
          <p14:tracePt t="158522" x="8062913" y="5303838"/>
          <p14:tracePt t="158539" x="8062913" y="5313363"/>
          <p14:tracePt t="158556" x="8062913" y="5322888"/>
          <p14:tracePt t="158917" x="8072438" y="5322888"/>
          <p14:tracePt t="158927" x="8134350" y="5330825"/>
          <p14:tracePt t="158939" x="8205788" y="5348288"/>
          <p14:tracePt t="158956" x="8286750" y="5375275"/>
          <p14:tracePt t="158973" x="8402638" y="5375275"/>
          <p14:tracePt t="158989" x="8537575" y="5402263"/>
          <p14:tracePt t="159006" x="8599488" y="5402263"/>
          <p14:tracePt t="159022" x="8697913" y="5402263"/>
          <p14:tracePt t="159039" x="8742363" y="5402263"/>
          <p14:tracePt t="159334" x="8732838" y="5402263"/>
          <p14:tracePt t="159343" x="8705850" y="5402263"/>
          <p14:tracePt t="159356" x="8670925" y="5402263"/>
          <p14:tracePt t="159374" x="8537575" y="5394325"/>
          <p14:tracePt t="159389" x="8412163" y="5340350"/>
          <p14:tracePt t="159406" x="8205788" y="5295900"/>
          <p14:tracePt t="159423" x="8170863" y="5286375"/>
          <p14:tracePt t="159439" x="8143875" y="5286375"/>
          <p14:tracePt t="159729" x="8143875" y="5295900"/>
          <p14:tracePt t="159740" x="8143875" y="5313363"/>
          <p14:tracePt t="159750" x="8143875" y="5330825"/>
          <p14:tracePt t="159760" x="8143875" y="5375275"/>
          <p14:tracePt t="159773" x="8197850" y="5411788"/>
          <p14:tracePt t="159790" x="8375650" y="5473700"/>
          <p14:tracePt t="159806" x="8466138" y="5473700"/>
          <p14:tracePt t="159823" x="8705850" y="5483225"/>
          <p14:tracePt t="159842" x="8867775" y="5419725"/>
          <p14:tracePt t="159856" x="8920163" y="5375275"/>
          <p14:tracePt t="159873" x="8966200" y="5276850"/>
          <p14:tracePt t="159889" x="8966200" y="5232400"/>
          <p14:tracePt t="159906" x="8929688" y="5045075"/>
          <p14:tracePt t="159923" x="8840788" y="4911725"/>
          <p14:tracePt t="159939" x="8751888" y="4884738"/>
          <p14:tracePt t="159956" x="8528050" y="4884738"/>
          <p14:tracePt t="159973" x="8367713" y="4929188"/>
          <p14:tracePt t="159989" x="8286750" y="4946650"/>
          <p14:tracePt t="160006" x="8205788" y="4973638"/>
          <p14:tracePt t="160025" x="8188325" y="4983163"/>
          <p14:tracePt t="160056" x="8188325" y="5000625"/>
          <p14:tracePt t="160310" x="8134350" y="5072063"/>
          <p14:tracePt t="160319" x="8081963" y="5143500"/>
          <p14:tracePt t="160329" x="8054975" y="5214938"/>
          <p14:tracePt t="160340" x="8037513" y="5295900"/>
          <p14:tracePt t="160356" x="8027988" y="5384800"/>
          <p14:tracePt t="160373" x="8027988" y="5483225"/>
          <p14:tracePt t="160390" x="8062913" y="5527675"/>
          <p14:tracePt t="160406" x="8089900" y="5545138"/>
          <p14:tracePt t="160423" x="8215313" y="5562600"/>
          <p14:tracePt t="160675" x="8259763" y="5572125"/>
          <p14:tracePt t="160684" x="8331200" y="5572125"/>
          <p14:tracePt t="160694" x="8456613" y="5572125"/>
          <p14:tracePt t="160706" x="8545513" y="5572125"/>
          <p14:tracePt t="160723" x="8643938" y="5545138"/>
          <p14:tracePt t="160739" x="8831263" y="5510213"/>
          <p14:tracePt t="160756" x="8939213" y="5483225"/>
          <p14:tracePt t="160773" x="8956675" y="5483225"/>
          <p14:tracePt t="160789" x="8956675" y="5473700"/>
          <p14:tracePt t="160806" x="8956675" y="5357813"/>
          <p14:tracePt t="160823" x="8947150" y="5303838"/>
          <p14:tracePt t="161072" x="8831263" y="5303838"/>
          <p14:tracePt t="161080" x="8759825" y="5303838"/>
          <p14:tracePt t="161091" x="8661400" y="5303838"/>
          <p14:tracePt t="161106" x="8572500" y="5313363"/>
          <p14:tracePt t="161123" x="8456613" y="5322888"/>
          <p14:tracePt t="161141" x="8394700" y="5330825"/>
          <p14:tracePt t="161156" x="8375650" y="5348288"/>
          <p14:tracePt t="161629" x="8385175" y="5367338"/>
          <p14:tracePt t="161639" x="8385175" y="5375275"/>
          <p14:tracePt t="161649" x="8402638" y="5411788"/>
          <p14:tracePt t="161659" x="8420100" y="5429250"/>
          <p14:tracePt t="161673" x="8420100" y="5446713"/>
          <p14:tracePt t="161690" x="8456613" y="5491163"/>
          <p14:tracePt t="161706" x="8474075" y="5510213"/>
          <p14:tracePt t="161723" x="8510588" y="5554663"/>
          <p14:tracePt t="162045" x="8501063" y="5554663"/>
          <p14:tracePt t="162055" x="8474075" y="5554663"/>
          <p14:tracePt t="162065" x="8439150" y="5545138"/>
          <p14:tracePt t="162076" x="8375650" y="5510213"/>
          <p14:tracePt t="162090" x="8323263" y="5491163"/>
          <p14:tracePt t="162106" x="8242300" y="5419725"/>
          <p14:tracePt t="162123" x="8224838" y="5394325"/>
          <p14:tracePt t="162140" x="8215313" y="5367338"/>
          <p14:tracePt t="165886" x="7983538" y="4867275"/>
          <p14:tracePt t="165894" x="7974013" y="4795838"/>
          <p14:tracePt t="165908" x="7974013" y="4732338"/>
          <p14:tracePt t="166262" x="7902575" y="4616450"/>
          <p14:tracePt t="166269" x="7823200" y="4456113"/>
          <p14:tracePt t="166280" x="7670800" y="4214813"/>
          <p14:tracePt t="166291" x="7466013" y="3786188"/>
          <p14:tracePt t="166308" x="7242175" y="3455988"/>
          <p14:tracePt t="166324" x="6742113" y="2724150"/>
          <p14:tracePt t="166341" x="6491288" y="2473325"/>
          <p14:tracePt t="166358" x="6402388" y="2357438"/>
          <p14:tracePt t="166374" x="6276975" y="2187575"/>
          <p14:tracePt t="166391" x="6215063" y="2152650"/>
          <p14:tracePt t="166676" x="6188075" y="2143125"/>
          <p14:tracePt t="166686" x="6153150" y="2125663"/>
          <p14:tracePt t="166696" x="6054725" y="2044700"/>
          <p14:tracePt t="166708" x="5840413" y="1919288"/>
          <p14:tracePt t="166724" x="5554663" y="1758950"/>
          <p14:tracePt t="166741" x="4884738" y="1500188"/>
          <p14:tracePt t="166758" x="4313238" y="1179513"/>
          <p14:tracePt t="166775" x="4098925" y="1116013"/>
          <p14:tracePt t="166791" x="3857625" y="1062038"/>
          <p14:tracePt t="166808" x="3724275" y="1044575"/>
          <p14:tracePt t="166825" x="3679825" y="1054100"/>
          <p14:tracePt t="167143" x="3714750" y="1054100"/>
          <p14:tracePt t="167154" x="3813175" y="1054100"/>
          <p14:tracePt t="167163" x="3973513" y="1054100"/>
          <p14:tracePt t="167175" x="4295775" y="1054100"/>
          <p14:tracePt t="167191" x="4759325" y="1089025"/>
          <p14:tracePt t="167208" x="5776913" y="1268413"/>
          <p14:tracePt t="167224" x="6840538" y="1428750"/>
          <p14:tracePt t="167241" x="7385050" y="1500188"/>
          <p14:tracePt t="167258" x="8062913" y="1697038"/>
          <p14:tracePt t="167275" x="8348663" y="1758950"/>
          <p14:tracePt t="167291" x="8412163" y="1758950"/>
          <p14:tracePt t="167308" x="8429625" y="1758950"/>
          <p14:tracePt t="167346" x="8420100" y="1741488"/>
          <p14:tracePt t="167457" x="8420100" y="1768475"/>
          <p14:tracePt t="167468" x="8420100" y="1812925"/>
          <p14:tracePt t="167478" x="8420100" y="1919288"/>
          <p14:tracePt t="167491" x="8420100" y="2062163"/>
          <p14:tracePt t="167508" x="8420100" y="2259013"/>
          <p14:tracePt t="167525" x="8420100" y="2401888"/>
          <p14:tracePt t="167541" x="8296275" y="2857500"/>
          <p14:tracePt t="167559" x="8205788" y="3089275"/>
          <p14:tracePt t="167574" x="8116888" y="3340100"/>
          <p14:tracePt t="167591" x="8037513" y="3670300"/>
          <p14:tracePt t="167856" x="7956550" y="3714750"/>
          <p14:tracePt t="167865" x="7867650" y="3822700"/>
          <p14:tracePt t="167875" x="7742238" y="3956050"/>
          <p14:tracePt t="167891" x="7554913" y="4224338"/>
          <p14:tracePt t="167908" x="7170738" y="4679950"/>
          <p14:tracePt t="167925" x="6653213" y="5562600"/>
          <p14:tracePt t="167941" x="6429375" y="5946775"/>
          <p14:tracePt t="167958" x="6296025" y="62960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I-type Branch Instructions (2)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130" name="Group 129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 smtClean="0">
                    <a:latin typeface="+mj-lt"/>
                  </a:rPr>
                  <a:t>address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Instruction [31-0]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Memory</a:t>
                </a:r>
              </a:p>
            </p:txBody>
          </p:sp>
        </p:grpSp>
        <p:cxnSp>
          <p:nvCxnSpPr>
            <p:cNvPr id="131" name="Straight Arrow Connector 130"/>
            <p:cNvCxnSpPr>
              <a:stCxn id="134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546317" y="3911755"/>
            <a:ext cx="180391" cy="643543"/>
            <a:chOff x="3390790" y="3616963"/>
            <a:chExt cx="180391" cy="643543"/>
          </a:xfrm>
        </p:grpSpPr>
        <p:sp>
          <p:nvSpPr>
            <p:cNvPr id="126" name="Trapezoid 125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28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1</a:t>
              </a:r>
            </a:p>
          </p:txBody>
        </p:sp>
        <p:sp>
          <p:nvSpPr>
            <p:cNvPr id="129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90028" y="3657633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141166" y="5220532"/>
              <a:ext cx="842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Registers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90028" y="4132149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>
                  <a:latin typeface="+mj-lt"/>
                </a:rPr>
                <a:t>2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88424" y="4669109"/>
              <a:ext cx="6238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register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data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15" name="TextBox 114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16" name="Straight Connector 115"/>
            <p:cNvCxnSpPr>
              <a:stCxn id="115" idx="2"/>
              <a:endCxn id="125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" name="Straight Arrow Connector 8"/>
          <p:cNvCxnSpPr>
            <a:stCxn id="119" idx="3"/>
            <a:endCxn id="111" idx="1"/>
          </p:cNvCxnSpPr>
          <p:nvPr/>
        </p:nvCxnSpPr>
        <p:spPr bwMode="auto">
          <a:xfrm flipV="1">
            <a:off x="4660400" y="3220415"/>
            <a:ext cx="785405" cy="373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09" name="Freeform 127"/>
          <p:cNvSpPr>
            <a:spLocks/>
          </p:cNvSpPr>
          <p:nvPr/>
        </p:nvSpPr>
        <p:spPr bwMode="auto">
          <a:xfrm>
            <a:off x="5454882" y="2909792"/>
            <a:ext cx="727535" cy="1439797"/>
          </a:xfrm>
          <a:custGeom>
            <a:avLst/>
            <a:gdLst>
              <a:gd name="T0" fmla="*/ 0 w 210"/>
              <a:gd name="T1" fmla="*/ 0 h 413"/>
              <a:gd name="T2" fmla="*/ 0 w 210"/>
              <a:gd name="T3" fmla="*/ 167 h 413"/>
              <a:gd name="T4" fmla="*/ 91 w 210"/>
              <a:gd name="T5" fmla="*/ 207 h 413"/>
              <a:gd name="T6" fmla="*/ 0 w 210"/>
              <a:gd name="T7" fmla="*/ 245 h 413"/>
              <a:gd name="T8" fmla="*/ 0 w 210"/>
              <a:gd name="T9" fmla="*/ 412 h 413"/>
              <a:gd name="T10" fmla="*/ 284 w 210"/>
              <a:gd name="T11" fmla="*/ 286 h 413"/>
              <a:gd name="T12" fmla="*/ 284 w 210"/>
              <a:gd name="T13" fmla="*/ 127 h 413"/>
              <a:gd name="T14" fmla="*/ 0 w 210"/>
              <a:gd name="T15" fmla="*/ 0 h 413"/>
              <a:gd name="T16" fmla="*/ 0 w 210"/>
              <a:gd name="T17" fmla="*/ 0 h 4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0"/>
              <a:gd name="T28" fmla="*/ 0 h 413"/>
              <a:gd name="T29" fmla="*/ 210 w 210"/>
              <a:gd name="T30" fmla="*/ 413 h 41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0" h="413">
                <a:moveTo>
                  <a:pt x="0" y="0"/>
                </a:moveTo>
                <a:lnTo>
                  <a:pt x="0" y="167"/>
                </a:lnTo>
                <a:lnTo>
                  <a:pt x="67" y="207"/>
                </a:lnTo>
                <a:lnTo>
                  <a:pt x="0" y="245"/>
                </a:lnTo>
                <a:lnTo>
                  <a:pt x="0" y="412"/>
                </a:lnTo>
                <a:lnTo>
                  <a:pt x="209" y="286"/>
                </a:lnTo>
                <a:lnTo>
                  <a:pt x="209" y="127"/>
                </a:lnTo>
                <a:lnTo>
                  <a:pt x="0" y="0"/>
                </a:ln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454882" y="3180546"/>
            <a:ext cx="36376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ALU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445805" y="3135776"/>
            <a:ext cx="1554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>
                <a:latin typeface="+mj-lt"/>
              </a:rPr>
              <a:t> 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454022" y="3960179"/>
            <a:ext cx="1554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>
                <a:latin typeface="+mj-lt"/>
              </a:rPr>
              <a:t> 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695918" y="3588843"/>
            <a:ext cx="481419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 smtClean="0">
                <a:latin typeface="+mj-lt"/>
              </a:rPr>
              <a:t>Result</a:t>
            </a:r>
            <a:endParaRPr lang="en-US" sz="1100" b="1" dirty="0" smtClean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18649" y="3345072"/>
            <a:ext cx="358688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0000"/>
                </a:solidFill>
                <a:latin typeface="+mj-lt"/>
              </a:rPr>
              <a:t>Zero</a:t>
            </a:r>
          </a:p>
        </p:txBody>
      </p:sp>
      <p:cxnSp>
        <p:nvCxnSpPr>
          <p:cNvPr id="11" name="Elbow Connector 10"/>
          <p:cNvCxnSpPr>
            <a:stCxn id="122" idx="3"/>
            <a:endCxn id="104" idx="3"/>
          </p:cNvCxnSpPr>
          <p:nvPr/>
        </p:nvCxnSpPr>
        <p:spPr bwMode="auto">
          <a:xfrm flipV="1">
            <a:off x="4660400" y="3848031"/>
            <a:ext cx="454431" cy="112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2" name="Elbow Connector 11"/>
          <p:cNvCxnSpPr>
            <a:stCxn id="93" idx="0"/>
            <a:endCxn id="124" idx="1"/>
          </p:cNvCxnSpPr>
          <p:nvPr/>
        </p:nvCxnSpPr>
        <p:spPr bwMode="auto">
          <a:xfrm flipH="1">
            <a:off x="3109506" y="3453128"/>
            <a:ext cx="5615445" cy="1210181"/>
          </a:xfrm>
          <a:prstGeom prst="bentConnector5">
            <a:avLst>
              <a:gd name="adj1" fmla="val -4071"/>
              <a:gd name="adj2" fmla="val 184609"/>
              <a:gd name="adj3" fmla="val 10407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14" name="Straight Arrow Connector 13"/>
          <p:cNvCxnSpPr>
            <a:stCxn id="13" idx="6"/>
            <a:endCxn id="118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5" name="Elbow Connector 14"/>
          <p:cNvCxnSpPr>
            <a:stCxn id="13" idx="4"/>
            <a:endCxn id="121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6" name="Elbow Connector 15"/>
          <p:cNvCxnSpPr>
            <a:stCxn id="13" idx="4"/>
            <a:endCxn id="128" idx="3"/>
          </p:cNvCxnSpPr>
          <p:nvPr/>
        </p:nvCxnSpPr>
        <p:spPr bwMode="auto">
          <a:xfrm rot="16200000" flipH="1">
            <a:off x="1571505" y="3464431"/>
            <a:ext cx="1188038" cy="7717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302" y="2940272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[25-21]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82438" y="341355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[20-16]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9821" y="4157483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[15-11]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07" name="TextBox 106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0"/>
          <p:cNvSpPr/>
          <p:nvPr/>
        </p:nvSpPr>
        <p:spPr bwMode="auto">
          <a:xfrm>
            <a:off x="2289085" y="366242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22" name="Elbow Connector 21"/>
          <p:cNvCxnSpPr>
            <a:stCxn id="21" idx="4"/>
            <a:endCxn id="127" idx="3"/>
          </p:cNvCxnSpPr>
          <p:nvPr/>
        </p:nvCxnSpPr>
        <p:spPr bwMode="auto">
          <a:xfrm rot="16200000" flipH="1">
            <a:off x="2292337" y="3767885"/>
            <a:ext cx="292053" cy="226084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3" name="Straight Arrow Connector 22"/>
          <p:cNvCxnSpPr>
            <a:stCxn id="126" idx="0"/>
            <a:endCxn id="123" idx="1"/>
          </p:cNvCxnSpPr>
          <p:nvPr/>
        </p:nvCxnSpPr>
        <p:spPr bwMode="auto">
          <a:xfrm flipV="1">
            <a:off x="2726708" y="4232422"/>
            <a:ext cx="381194" cy="110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4" name="Rounded Rectangle 23"/>
          <p:cNvSpPr/>
          <p:nvPr/>
        </p:nvSpPr>
        <p:spPr bwMode="auto">
          <a:xfrm>
            <a:off x="3435075" y="5078121"/>
            <a:ext cx="953678" cy="27388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100" dirty="0" smtClean="0">
                <a:latin typeface="+mj-lt"/>
                <a:cs typeface="Arial" pitchFamily="34" charset="0"/>
              </a:rPr>
              <a:t>Sign extend</a:t>
            </a:r>
            <a:endParaRPr lang="en-US" sz="1100" dirty="0">
              <a:latin typeface="+mj-lt"/>
              <a:cs typeface="Arial" pitchFamily="34" charset="0"/>
            </a:endParaRPr>
          </a:p>
        </p:txBody>
      </p:sp>
      <p:cxnSp>
        <p:nvCxnSpPr>
          <p:cNvPr id="25" name="Elbow Connector 24"/>
          <p:cNvCxnSpPr>
            <a:stCxn id="13" idx="4"/>
            <a:endCxn id="24" idx="1"/>
          </p:cNvCxnSpPr>
          <p:nvPr/>
        </p:nvCxnSpPr>
        <p:spPr bwMode="auto">
          <a:xfrm rot="16200000" flipH="1">
            <a:off x="1627975" y="3407962"/>
            <a:ext cx="1958769" cy="1655432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782438" y="4940107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[15-0]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09743" y="3732832"/>
            <a:ext cx="180391" cy="643543"/>
            <a:chOff x="3390790" y="3616963"/>
            <a:chExt cx="180391" cy="643543"/>
          </a:xfrm>
        </p:grpSpPr>
        <p:sp>
          <p:nvSpPr>
            <p:cNvPr id="103" name="Trapezoid 10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0</a:t>
              </a:r>
              <a:endParaRPr lang="en-US" sz="7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0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1</a:t>
              </a:r>
            </a:p>
          </p:txBody>
        </p:sp>
        <p:sp>
          <p:nvSpPr>
            <p:cNvPr id="10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+mj-lt"/>
              </a:endParaRPr>
            </a:p>
          </p:txBody>
        </p:sp>
      </p:grpSp>
      <p:cxnSp>
        <p:nvCxnSpPr>
          <p:cNvPr id="28" name="Straight Arrow Connector 27"/>
          <p:cNvCxnSpPr>
            <a:stCxn id="103" idx="0"/>
            <a:endCxn id="112" idx="1"/>
          </p:cNvCxnSpPr>
          <p:nvPr/>
        </p:nvCxnSpPr>
        <p:spPr bwMode="auto">
          <a:xfrm flipV="1">
            <a:off x="5290134" y="4044818"/>
            <a:ext cx="163888" cy="9786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29" name="Elbow Connector 28"/>
          <p:cNvCxnSpPr>
            <a:stCxn id="24" idx="3"/>
            <a:endCxn id="41" idx="4"/>
          </p:cNvCxnSpPr>
          <p:nvPr/>
        </p:nvCxnSpPr>
        <p:spPr bwMode="auto">
          <a:xfrm flipV="1">
            <a:off x="4388753" y="4300834"/>
            <a:ext cx="557649" cy="914229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6753863" y="3028047"/>
            <a:ext cx="1447263" cy="1386443"/>
            <a:chOff x="3124737" y="3598050"/>
            <a:chExt cx="1447263" cy="1386443"/>
          </a:xfrm>
        </p:grpSpPr>
        <p:sp>
          <p:nvSpPr>
            <p:cNvPr id="97" name="Rectangle 96"/>
            <p:cNvSpPr/>
            <p:nvPr/>
          </p:nvSpPr>
          <p:spPr bwMode="auto">
            <a:xfrm>
              <a:off x="3126744" y="3598050"/>
              <a:ext cx="1445256" cy="1386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124738" y="3598050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 smtClean="0">
                  <a:latin typeface="+mj-lt"/>
                </a:rPr>
                <a:t>address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673849" y="3601253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 smtClean="0">
                  <a:latin typeface="+mj-lt"/>
                </a:rPr>
                <a:t>data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733308" y="4674175"/>
              <a:ext cx="838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Memory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126744" y="4073403"/>
              <a:ext cx="6527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address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124737" y="455360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data</a:t>
              </a:r>
            </a:p>
          </p:txBody>
        </p:sp>
      </p:grpSp>
      <p:cxnSp>
        <p:nvCxnSpPr>
          <p:cNvPr id="31" name="Straight Arrow Connector 30"/>
          <p:cNvCxnSpPr>
            <a:stCxn id="99" idx="3"/>
            <a:endCxn id="94" idx="3"/>
          </p:cNvCxnSpPr>
          <p:nvPr/>
        </p:nvCxnSpPr>
        <p:spPr bwMode="auto">
          <a:xfrm flipV="1">
            <a:off x="8201126" y="3246555"/>
            <a:ext cx="348522" cy="139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8544560" y="3131356"/>
            <a:ext cx="180391" cy="643543"/>
            <a:chOff x="3390790" y="3616963"/>
            <a:chExt cx="180391" cy="643543"/>
          </a:xfrm>
        </p:grpSpPr>
        <p:sp>
          <p:nvSpPr>
            <p:cNvPr id="93" name="Trapezoid 92"/>
            <p:cNvSpPr/>
            <p:nvPr/>
          </p:nvSpPr>
          <p:spPr bwMode="auto">
            <a:xfrm rot="5400000">
              <a:off x="3159214" y="3848539"/>
              <a:ext cx="643543" cy="180391"/>
            </a:xfrm>
            <a:prstGeom prst="trapezoid">
              <a:avLst>
                <a:gd name="adj" fmla="val 53513"/>
              </a:avLst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4" name="Rectangle 158"/>
            <p:cNvSpPr>
              <a:spLocks noChangeArrowheads="1"/>
            </p:cNvSpPr>
            <p:nvPr/>
          </p:nvSpPr>
          <p:spPr bwMode="auto">
            <a:xfrm flipH="1">
              <a:off x="3395878" y="3678301"/>
              <a:ext cx="85107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000000"/>
                  </a:solidFill>
                  <a:latin typeface="+mj-lt"/>
                </a:rPr>
                <a:t>1</a:t>
              </a:r>
              <a:endParaRPr lang="en-US" sz="700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95" name="Rectangle 159"/>
            <p:cNvSpPr>
              <a:spLocks noChangeArrowheads="1"/>
            </p:cNvSpPr>
            <p:nvPr/>
          </p:nvSpPr>
          <p:spPr bwMode="auto">
            <a:xfrm flipH="1">
              <a:off x="3395879" y="4095679"/>
              <a:ext cx="85106" cy="10772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000000"/>
                  </a:solidFill>
                  <a:latin typeface="+mj-lt"/>
                </a:rPr>
                <a:t>0</a:t>
              </a:r>
            </a:p>
          </p:txBody>
        </p:sp>
        <p:sp>
          <p:nvSpPr>
            <p:cNvPr id="96" name="Rectangle 160"/>
            <p:cNvSpPr>
              <a:spLocks noChangeArrowheads="1"/>
            </p:cNvSpPr>
            <p:nvPr/>
          </p:nvSpPr>
          <p:spPr bwMode="auto">
            <a:xfrm flipH="1">
              <a:off x="3450365" y="3821794"/>
              <a:ext cx="84960" cy="25853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x</a:t>
              </a:r>
              <a:endParaRPr lang="en-US" sz="500" dirty="0">
                <a:solidFill>
                  <a:srgbClr val="000000"/>
                </a:solidFill>
                <a:latin typeface="+mj-lt"/>
              </a:endParaRPr>
            </a:p>
          </p:txBody>
        </p:sp>
      </p:grpSp>
      <p:cxnSp>
        <p:nvCxnSpPr>
          <p:cNvPr id="33" name="Straight Arrow Connector 32"/>
          <p:cNvCxnSpPr>
            <a:stCxn id="113" idx="3"/>
            <a:endCxn id="101" idx="1"/>
          </p:cNvCxnSpPr>
          <p:nvPr/>
        </p:nvCxnSpPr>
        <p:spPr bwMode="auto">
          <a:xfrm flipV="1">
            <a:off x="6177337" y="3718844"/>
            <a:ext cx="578533" cy="80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4" name="Oval 33"/>
          <p:cNvSpPr/>
          <p:nvPr/>
        </p:nvSpPr>
        <p:spPr bwMode="auto">
          <a:xfrm>
            <a:off x="4762970" y="381588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+mj-lt"/>
              </a:rPr>
              <a:t> </a:t>
            </a:r>
          </a:p>
        </p:txBody>
      </p:sp>
      <p:cxnSp>
        <p:nvCxnSpPr>
          <p:cNvPr id="36" name="Elbow Connector 35"/>
          <p:cNvCxnSpPr>
            <a:stCxn id="34" idx="4"/>
            <a:endCxn id="35" idx="1"/>
          </p:cNvCxnSpPr>
          <p:nvPr/>
        </p:nvCxnSpPr>
        <p:spPr bwMode="auto">
          <a:xfrm rot="16200000" flipH="1">
            <a:off x="4816939" y="3870628"/>
            <a:ext cx="1058964" cy="1094430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7" name="Elbow Connector 36"/>
          <p:cNvCxnSpPr>
            <a:stCxn id="35" idx="1"/>
            <a:endCxn id="102" idx="1"/>
          </p:cNvCxnSpPr>
          <p:nvPr/>
        </p:nvCxnSpPr>
        <p:spPr bwMode="auto">
          <a:xfrm rot="10800000" flipH="1">
            <a:off x="5893635" y="4199047"/>
            <a:ext cx="860227" cy="748278"/>
          </a:xfrm>
          <a:prstGeom prst="bentConnector3">
            <a:avLst>
              <a:gd name="adj1" fmla="val 33661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8" name="Oval 37"/>
          <p:cNvSpPr/>
          <p:nvPr/>
        </p:nvSpPr>
        <p:spPr bwMode="auto">
          <a:xfrm>
            <a:off x="6377497" y="3686159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39" name="Elbow Connector 38"/>
          <p:cNvCxnSpPr>
            <a:stCxn id="38" idx="4"/>
            <a:endCxn id="95" idx="3"/>
          </p:cNvCxnSpPr>
          <p:nvPr/>
        </p:nvCxnSpPr>
        <p:spPr bwMode="auto">
          <a:xfrm rot="5400000" flipH="1" flipV="1">
            <a:off x="7434342" y="2643324"/>
            <a:ext cx="94698" cy="2135916"/>
          </a:xfrm>
          <a:prstGeom prst="bentConnector4">
            <a:avLst>
              <a:gd name="adj1" fmla="val -1239181"/>
              <a:gd name="adj2" fmla="val 9151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42" name="Straight Arrow Connector 41"/>
          <p:cNvCxnSpPr>
            <a:stCxn id="41" idx="6"/>
            <a:endCxn id="105" idx="3"/>
          </p:cNvCxnSpPr>
          <p:nvPr/>
        </p:nvCxnSpPr>
        <p:spPr bwMode="auto">
          <a:xfrm>
            <a:off x="4982638" y="4264598"/>
            <a:ext cx="132194" cy="81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52" name="Group 151"/>
          <p:cNvGrpSpPr/>
          <p:nvPr/>
        </p:nvGrpSpPr>
        <p:grpSpPr>
          <a:xfrm>
            <a:off x="4910166" y="2334921"/>
            <a:ext cx="947115" cy="1965913"/>
            <a:chOff x="4910166" y="2334921"/>
            <a:chExt cx="947115" cy="1965913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139129" y="2334921"/>
              <a:ext cx="476839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solidFill>
                    <a:srgbClr val="FF0000"/>
                  </a:solidFill>
                  <a:latin typeface="+mj-lt"/>
                  <a:cs typeface="Arial" pitchFamily="34" charset="0"/>
                </a:rPr>
                <a:t>&lt;&lt; 2</a:t>
              </a:r>
              <a:endParaRPr lang="en-US" sz="1100" dirty="0">
                <a:solidFill>
                  <a:srgbClr val="FF0000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910166" y="4228362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43" name="Elbow Connector 42"/>
            <p:cNvCxnSpPr>
              <a:stCxn id="41" idx="0"/>
              <a:endCxn id="40" idx="1"/>
            </p:cNvCxnSpPr>
            <p:nvPr/>
          </p:nvCxnSpPr>
          <p:spPr bwMode="auto">
            <a:xfrm rot="5400000" flipH="1" flipV="1">
              <a:off x="4164516" y="3253750"/>
              <a:ext cx="1756499" cy="192727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>
              <a:stCxn id="40" idx="3"/>
            </p:cNvCxnSpPr>
            <p:nvPr/>
          </p:nvCxnSpPr>
          <p:spPr bwMode="auto">
            <a:xfrm flipV="1">
              <a:off x="5615968" y="2471076"/>
              <a:ext cx="241313" cy="78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143" name="Elbow Connector 142"/>
          <p:cNvCxnSpPr>
            <a:stCxn id="86" idx="3"/>
            <a:endCxn id="83" idx="0"/>
          </p:cNvCxnSpPr>
          <p:nvPr/>
        </p:nvCxnSpPr>
        <p:spPr bwMode="auto">
          <a:xfrm flipH="1" flipV="1">
            <a:off x="483158" y="1892964"/>
            <a:ext cx="2183441" cy="136430"/>
          </a:xfrm>
          <a:prstGeom prst="bentConnector4">
            <a:avLst>
              <a:gd name="adj1" fmla="val -10470"/>
              <a:gd name="adj2" fmla="val 26755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61" name="Elbow Connector 60"/>
          <p:cNvCxnSpPr>
            <a:stCxn id="38" idx="0"/>
            <a:endCxn id="98" idx="1"/>
          </p:cNvCxnSpPr>
          <p:nvPr/>
        </p:nvCxnSpPr>
        <p:spPr bwMode="auto">
          <a:xfrm rot="5400000" flipH="1" flipV="1">
            <a:off x="6362464" y="3294760"/>
            <a:ext cx="442668" cy="340131"/>
          </a:xfrm>
          <a:prstGeom prst="bentConnector2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4981746" y="4589699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+mj-lt"/>
              </a:rPr>
              <a:t>ALUSrc</a:t>
            </a:r>
            <a:endParaRPr lang="en-US" sz="1100" dirty="0" smtClean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76" name="Straight Connector 75"/>
          <p:cNvCxnSpPr>
            <a:stCxn id="103" idx="3"/>
          </p:cNvCxnSpPr>
          <p:nvPr/>
        </p:nvCxnSpPr>
        <p:spPr bwMode="auto">
          <a:xfrm>
            <a:off x="5199938" y="4328109"/>
            <a:ext cx="0" cy="245077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7073684" y="2631170"/>
            <a:ext cx="811441" cy="396877"/>
            <a:chOff x="4224400" y="2858356"/>
            <a:chExt cx="811441" cy="396877"/>
          </a:xfrm>
        </p:grpSpPr>
        <p:sp>
          <p:nvSpPr>
            <p:cNvPr id="73" name="TextBox 72"/>
            <p:cNvSpPr txBox="1"/>
            <p:nvPr/>
          </p:nvSpPr>
          <p:spPr>
            <a:xfrm>
              <a:off x="4224400" y="2858356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74" name="Straight Connector 73"/>
            <p:cNvCxnSpPr>
              <a:stCxn id="73" idx="2"/>
              <a:endCxn id="97" idx="0"/>
            </p:cNvCxnSpPr>
            <p:nvPr/>
          </p:nvCxnSpPr>
          <p:spPr bwMode="auto">
            <a:xfrm flipH="1">
              <a:off x="4629214" y="3119966"/>
              <a:ext cx="907" cy="13526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9" name="TextBox 68"/>
          <p:cNvSpPr txBox="1"/>
          <p:nvPr/>
        </p:nvSpPr>
        <p:spPr>
          <a:xfrm>
            <a:off x="2230176" y="4670228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chemeClr val="accent1"/>
                </a:solidFill>
                <a:latin typeface="+mj-lt"/>
              </a:rPr>
              <a:t>RegDst</a:t>
            </a:r>
            <a:endParaRPr lang="en-US" sz="1100" dirty="0" smtClean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70" name="Straight Connector 69"/>
          <p:cNvCxnSpPr>
            <a:stCxn id="126" idx="3"/>
          </p:cNvCxnSpPr>
          <p:nvPr/>
        </p:nvCxnSpPr>
        <p:spPr bwMode="auto">
          <a:xfrm>
            <a:off x="2636512" y="4507032"/>
            <a:ext cx="0" cy="183078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/>
          <p:cNvGrpSpPr/>
          <p:nvPr/>
        </p:nvGrpSpPr>
        <p:grpSpPr>
          <a:xfrm>
            <a:off x="8208125" y="2621744"/>
            <a:ext cx="857928" cy="568038"/>
            <a:chOff x="4191631" y="2696431"/>
            <a:chExt cx="857928" cy="568038"/>
          </a:xfrm>
        </p:grpSpPr>
        <p:sp>
          <p:nvSpPr>
            <p:cNvPr id="67" name="TextBox 66"/>
            <p:cNvSpPr txBox="1"/>
            <p:nvPr/>
          </p:nvSpPr>
          <p:spPr>
            <a:xfrm>
              <a:off x="4191631" y="2696431"/>
              <a:ext cx="85792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MemToReg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68" name="Straight Connector 67"/>
            <p:cNvCxnSpPr>
              <a:stCxn id="67" idx="2"/>
              <a:endCxn id="93" idx="1"/>
            </p:cNvCxnSpPr>
            <p:nvPr/>
          </p:nvCxnSpPr>
          <p:spPr bwMode="auto">
            <a:xfrm flipH="1">
              <a:off x="4618261" y="2958041"/>
              <a:ext cx="2334" cy="306428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5336272" y="1632897"/>
            <a:ext cx="1589900" cy="1102374"/>
            <a:chOff x="5336272" y="1632897"/>
            <a:chExt cx="1589900" cy="1102374"/>
          </a:xfrm>
        </p:grpSpPr>
        <p:grpSp>
          <p:nvGrpSpPr>
            <p:cNvPr id="55" name="Group 54"/>
            <p:cNvGrpSpPr/>
            <p:nvPr/>
          </p:nvGrpSpPr>
          <p:grpSpPr>
            <a:xfrm>
              <a:off x="6570982" y="1632897"/>
              <a:ext cx="180391" cy="721202"/>
              <a:chOff x="3390790" y="3616963"/>
              <a:chExt cx="180391" cy="643543"/>
            </a:xfrm>
          </p:grpSpPr>
          <p:sp>
            <p:nvSpPr>
              <p:cNvPr id="77" name="Trapezoid 76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78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961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+mj-lt"/>
                  </a:rPr>
                  <a:t>0</a:t>
                </a:r>
                <a:endParaRPr lang="en-US" sz="7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79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961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80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3069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+mj-lt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+mj-lt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+mj-lt"/>
                  </a:rPr>
                  <a:t>x</a:t>
                </a:r>
                <a:endParaRPr lang="en-US" sz="5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6420905" y="2291615"/>
              <a:ext cx="505267" cy="443656"/>
              <a:chOff x="6705081" y="4283249"/>
              <a:chExt cx="505267" cy="44365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6705081" y="4465295"/>
                <a:ext cx="5052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PCSrc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72" name="Straight Connector 71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57" name="Oval 56"/>
            <p:cNvSpPr/>
            <p:nvPr/>
          </p:nvSpPr>
          <p:spPr bwMode="auto">
            <a:xfrm>
              <a:off x="5336272" y="1975645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59" name="Elbow Connector 58"/>
            <p:cNvCxnSpPr>
              <a:stCxn id="57" idx="0"/>
              <a:endCxn id="78" idx="3"/>
            </p:cNvCxnSpPr>
            <p:nvPr/>
          </p:nvCxnSpPr>
          <p:spPr bwMode="auto">
            <a:xfrm rot="5400000" flipH="1" flipV="1">
              <a:off x="5864216" y="1263791"/>
              <a:ext cx="220147" cy="12035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sp>
        <p:nvSpPr>
          <p:cNvPr id="149" name="Rectangle 148"/>
          <p:cNvSpPr/>
          <p:nvPr/>
        </p:nvSpPr>
        <p:spPr bwMode="auto">
          <a:xfrm>
            <a:off x="407391" y="1374377"/>
            <a:ext cx="2564516" cy="71013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281570" y="1620197"/>
            <a:ext cx="2387079" cy="1374428"/>
            <a:chOff x="281570" y="1620197"/>
            <a:chExt cx="2387079" cy="1374428"/>
          </a:xfrm>
        </p:grpSpPr>
        <p:grpSp>
          <p:nvGrpSpPr>
            <p:cNvPr id="46" name="Group 45"/>
            <p:cNvGrpSpPr/>
            <p:nvPr/>
          </p:nvGrpSpPr>
          <p:grpSpPr>
            <a:xfrm>
              <a:off x="2267241" y="1620197"/>
              <a:ext cx="401408" cy="794389"/>
              <a:chOff x="6728724" y="3121968"/>
              <a:chExt cx="727535" cy="1439797"/>
            </a:xfrm>
          </p:grpSpPr>
          <p:sp>
            <p:nvSpPr>
              <p:cNvPr id="85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955934" y="3710216"/>
                <a:ext cx="496610" cy="306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+mj-lt"/>
                  </a:rPr>
                  <a:t>Add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28724" y="3319972"/>
                <a:ext cx="155483" cy="30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728724" y="4152245"/>
                <a:ext cx="155483" cy="30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81570" y="1892964"/>
              <a:ext cx="388497" cy="625620"/>
              <a:chOff x="155044" y="1514471"/>
              <a:chExt cx="388497" cy="62562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69720" y="1514471"/>
                <a:ext cx="373821" cy="625620"/>
                <a:chOff x="2979708" y="2694759"/>
                <a:chExt cx="492339" cy="823968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2979708" y="2872568"/>
                  <a:ext cx="492339" cy="4053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PC</a:t>
                  </a:r>
                </a:p>
              </p:txBody>
            </p:sp>
          </p:grpSp>
          <p:sp>
            <p:nvSpPr>
              <p:cNvPr id="82" name="Isosceles Triangle 81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</p:grpSp>
        <p:cxnSp>
          <p:nvCxnSpPr>
            <p:cNvPr id="48" name="Straight Arrow Connector 47"/>
            <p:cNvCxnSpPr>
              <a:stCxn id="83" idx="2"/>
              <a:endCxn id="49" idx="0"/>
            </p:cNvCxnSpPr>
            <p:nvPr/>
          </p:nvCxnSpPr>
          <p:spPr bwMode="auto">
            <a:xfrm flipH="1">
              <a:off x="482818" y="2518584"/>
              <a:ext cx="340" cy="1804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446582" y="269903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50" name="Elbow Connector 49"/>
            <p:cNvCxnSpPr>
              <a:stCxn id="49" idx="6"/>
              <a:endCxn id="88" idx="1"/>
            </p:cNvCxnSpPr>
            <p:nvPr/>
          </p:nvCxnSpPr>
          <p:spPr bwMode="auto">
            <a:xfrm flipV="1">
              <a:off x="519054" y="2273278"/>
              <a:ext cx="1748187" cy="461993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>
              <a:stCxn id="49" idx="4"/>
              <a:endCxn id="133" idx="0"/>
            </p:cNvCxnSpPr>
            <p:nvPr/>
          </p:nvCxnSpPr>
          <p:spPr bwMode="auto">
            <a:xfrm flipH="1">
              <a:off x="481043" y="2771507"/>
              <a:ext cx="1775" cy="2231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1751058" y="1640639"/>
              <a:ext cx="27603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+mj-lt"/>
                </a:rPr>
                <a:t>4</a:t>
              </a:r>
            </a:p>
          </p:txBody>
        </p:sp>
        <p:cxnSp>
          <p:nvCxnSpPr>
            <p:cNvPr id="53" name="Straight Arrow Connector 52"/>
            <p:cNvCxnSpPr>
              <a:endCxn id="87" idx="1"/>
            </p:cNvCxnSpPr>
            <p:nvPr/>
          </p:nvCxnSpPr>
          <p:spPr bwMode="auto">
            <a:xfrm>
              <a:off x="2027095" y="1809358"/>
              <a:ext cx="240146" cy="472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153" name="Group 152"/>
          <p:cNvGrpSpPr/>
          <p:nvPr/>
        </p:nvGrpSpPr>
        <p:grpSpPr>
          <a:xfrm>
            <a:off x="2666599" y="1838637"/>
            <a:ext cx="3909472" cy="794389"/>
            <a:chOff x="2666599" y="1838637"/>
            <a:chExt cx="3909472" cy="794389"/>
          </a:xfrm>
        </p:grpSpPr>
        <p:grpSp>
          <p:nvGrpSpPr>
            <p:cNvPr id="44" name="Group 43"/>
            <p:cNvGrpSpPr/>
            <p:nvPr/>
          </p:nvGrpSpPr>
          <p:grpSpPr>
            <a:xfrm>
              <a:off x="5857281" y="1838637"/>
              <a:ext cx="401408" cy="794389"/>
              <a:chOff x="6728724" y="3121968"/>
              <a:chExt cx="727535" cy="1439797"/>
            </a:xfrm>
          </p:grpSpPr>
          <p:sp>
            <p:nvSpPr>
              <p:cNvPr id="8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955934" y="3665330"/>
                <a:ext cx="496610" cy="306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FF0000"/>
                    </a:solidFill>
                    <a:latin typeface="+mj-lt"/>
                  </a:rPr>
                  <a:t>Add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28724" y="3294452"/>
                <a:ext cx="155483" cy="30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28724" y="4152245"/>
                <a:ext cx="155483" cy="30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</p:grpSp>
        <p:cxnSp>
          <p:nvCxnSpPr>
            <p:cNvPr id="54" name="Straight Arrow Connector 53"/>
            <p:cNvCxnSpPr>
              <a:stCxn id="86" idx="3"/>
              <a:endCxn id="57" idx="2"/>
            </p:cNvCxnSpPr>
            <p:nvPr/>
          </p:nvCxnSpPr>
          <p:spPr bwMode="auto">
            <a:xfrm flipV="1">
              <a:off x="2666599" y="2011881"/>
              <a:ext cx="2669673" cy="1751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>
              <a:stCxn id="90" idx="3"/>
              <a:endCxn id="79" idx="3"/>
            </p:cNvCxnSpPr>
            <p:nvPr/>
          </p:nvCxnSpPr>
          <p:spPr bwMode="auto">
            <a:xfrm>
              <a:off x="6256639" y="2223069"/>
              <a:ext cx="319432" cy="17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8" name="Straight Arrow Connector 57"/>
            <p:cNvCxnSpPr>
              <a:stCxn id="57" idx="2"/>
              <a:endCxn id="91" idx="1"/>
            </p:cNvCxnSpPr>
            <p:nvPr/>
          </p:nvCxnSpPr>
          <p:spPr bwMode="auto">
            <a:xfrm>
              <a:off x="5336272" y="2011881"/>
              <a:ext cx="521009" cy="656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cxnSp>
        <p:nvCxnSpPr>
          <p:cNvPr id="60" name="Elbow Connector 59"/>
          <p:cNvCxnSpPr>
            <a:stCxn id="77" idx="0"/>
            <a:endCxn id="83" idx="0"/>
          </p:cNvCxnSpPr>
          <p:nvPr/>
        </p:nvCxnSpPr>
        <p:spPr bwMode="auto">
          <a:xfrm flipH="1" flipV="1">
            <a:off x="483158" y="1892964"/>
            <a:ext cx="6268216" cy="100535"/>
          </a:xfrm>
          <a:prstGeom prst="bentConnector4">
            <a:avLst>
              <a:gd name="adj1" fmla="val -4395"/>
              <a:gd name="adj2" fmla="val 559819"/>
            </a:avLst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58" name="Group 157"/>
          <p:cNvGrpSpPr/>
          <p:nvPr/>
        </p:nvGrpSpPr>
        <p:grpSpPr>
          <a:xfrm>
            <a:off x="904306" y="6050197"/>
            <a:ext cx="6283894" cy="532893"/>
            <a:chOff x="904306" y="6050197"/>
            <a:chExt cx="6283894" cy="532893"/>
          </a:xfrm>
        </p:grpSpPr>
        <p:sp>
          <p:nvSpPr>
            <p:cNvPr id="159" name="Rounded Rectangle 158"/>
            <p:cNvSpPr/>
            <p:nvPr/>
          </p:nvSpPr>
          <p:spPr bwMode="auto">
            <a:xfrm>
              <a:off x="1356360" y="6237438"/>
              <a:ext cx="5831840" cy="264372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04306" y="6050197"/>
              <a:ext cx="697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Neo Sans Intel" panose="020B0504020202020204" pitchFamily="34" charset="0"/>
                </a:rPr>
                <a:t>R-type</a:t>
              </a: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2243755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606350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6832600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Neo Sans Intel" pitchFamily="34" charset="0"/>
                  <a:cs typeface="Consolas" pitchFamily="49" charset="0"/>
                </a:rPr>
                <a:t>0</a:t>
              </a:r>
              <a:endParaRPr lang="en-US" sz="1000" dirty="0" smtClean="0">
                <a:latin typeface="Neo Sans Intel" pitchFamily="34" charset="0"/>
                <a:cs typeface="Consolas" pitchFamily="49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6133428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5935980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5248665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4979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4344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404947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34590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20</a:t>
              </a:r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1602205" y="6098574"/>
              <a:ext cx="5428324" cy="220144"/>
              <a:chOff x="1602205" y="6098574"/>
              <a:chExt cx="5428324" cy="220144"/>
            </a:xfrm>
          </p:grpSpPr>
          <p:sp>
            <p:nvSpPr>
              <p:cNvPr id="175" name="Rectangle 174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76" name="Rectangle 175"/>
              <p:cNvSpPr/>
              <p:nvPr/>
            </p:nvSpPr>
            <p:spPr bwMode="auto">
              <a:xfrm>
                <a:off x="612580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funct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522108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shamt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 bwMode="auto">
              <a:xfrm>
                <a:off x="4316367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rd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72" name="Rectangle 171"/>
            <p:cNvSpPr/>
            <p:nvPr/>
          </p:nvSpPr>
          <p:spPr bwMode="auto">
            <a:xfrm>
              <a:off x="31415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52944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Neo Sans Intel" pitchFamily="34" charset="0"/>
                  <a:cs typeface="Consolas" pitchFamily="49" charset="0"/>
                </a:rPr>
                <a:t>25</a:t>
              </a: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960120" y="6088414"/>
              <a:ext cx="6116320" cy="2412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919546" y="5815654"/>
            <a:ext cx="6110984" cy="307777"/>
            <a:chOff x="919546" y="5815654"/>
            <a:chExt cx="6110984" cy="307777"/>
          </a:xfrm>
        </p:grpSpPr>
        <p:grpSp>
          <p:nvGrpSpPr>
            <p:cNvPr id="182" name="Group 181"/>
            <p:cNvGrpSpPr/>
            <p:nvPr/>
          </p:nvGrpSpPr>
          <p:grpSpPr>
            <a:xfrm>
              <a:off x="1602205" y="5874711"/>
              <a:ext cx="5428325" cy="220144"/>
              <a:chOff x="1602205" y="6098574"/>
              <a:chExt cx="5428325" cy="220144"/>
            </a:xfrm>
          </p:grpSpPr>
          <p:sp>
            <p:nvSpPr>
              <p:cNvPr id="184" name="Rectangle 183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4316368" y="6098574"/>
                <a:ext cx="2714162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offset</a:t>
                </a: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7" name="Rectangle 186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919546" y="5815654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Neo Sans Intel" panose="020B0504020202020204" pitchFamily="34" charset="0"/>
                </a:rPr>
                <a:t>I</a:t>
              </a:r>
              <a:r>
                <a:rPr lang="en-US" sz="1400" dirty="0" smtClean="0">
                  <a:latin typeface="Neo Sans Intel" panose="020B0504020202020204" pitchFamily="34" charset="0"/>
                </a:rPr>
                <a:t>-type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6950202" y="1165547"/>
            <a:ext cx="2011236" cy="1246702"/>
            <a:chOff x="3274917" y="3983724"/>
            <a:chExt cx="2011236" cy="1246702"/>
          </a:xfrm>
        </p:grpSpPr>
        <p:sp>
          <p:nvSpPr>
            <p:cNvPr id="189" name="TextBox 188"/>
            <p:cNvSpPr txBox="1"/>
            <p:nvPr/>
          </p:nvSpPr>
          <p:spPr>
            <a:xfrm>
              <a:off x="3512915" y="3983724"/>
              <a:ext cx="17732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The branch may </a:t>
              </a:r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or </a:t>
              </a:r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may </a:t>
              </a:r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not be taken</a:t>
              </a:r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, depending </a:t>
              </a:r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on </a:t>
              </a:r>
              <a:r>
                <a:rPr lang="en-US" sz="1200" dirty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the ALU’s </a:t>
              </a:r>
              <a:r>
                <a:rPr lang="en-US" sz="1200" dirty="0" smtClean="0">
                  <a:solidFill>
                    <a:schemeClr val="tx2">
                      <a:lumMod val="75000"/>
                    </a:schemeClr>
                  </a:solidFill>
                  <a:latin typeface="+mj-lt"/>
                </a:rPr>
                <a:t>Condition Code output (Zero here)</a:t>
              </a:r>
              <a:endParaRPr lang="en-US" sz="1200" dirty="0">
                <a:solidFill>
                  <a:schemeClr val="tx2">
                    <a:lumMod val="75000"/>
                  </a:schemeClr>
                </a:solidFill>
                <a:latin typeface="+mj-lt"/>
              </a:endParaRPr>
            </a:p>
          </p:txBody>
        </p:sp>
        <p:cxnSp>
          <p:nvCxnSpPr>
            <p:cNvPr id="190" name="Straight Arrow Connector 189"/>
            <p:cNvCxnSpPr/>
            <p:nvPr/>
          </p:nvCxnSpPr>
          <p:spPr bwMode="auto">
            <a:xfrm flipH="1">
              <a:off x="3274917" y="4830058"/>
              <a:ext cx="310531" cy="400368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8114423"/>
      </p:ext>
    </p:extLst>
  </p:cSld>
  <p:clrMapOvr>
    <a:masterClrMapping/>
  </p:clrMapOvr>
  <p:transition advTm="2008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193" x="5562600" y="6303963"/>
          <p14:tracePt t="4203" x="5456238" y="6296025"/>
          <p14:tracePt t="4216" x="5367338" y="6259513"/>
          <p14:tracePt t="4233" x="5153025" y="6099175"/>
          <p14:tracePt t="4250" x="5037138" y="5965825"/>
          <p14:tracePt t="4266" x="4616450" y="5268913"/>
          <p14:tracePt t="4283" x="4160838" y="4348163"/>
          <p14:tracePt t="4299" x="3946525" y="3875088"/>
          <p14:tracePt t="4316" x="3670300" y="3286125"/>
          <p14:tracePt t="4333" x="3527425" y="3152775"/>
          <p14:tracePt t="4350" x="3473450" y="3116263"/>
          <p14:tracePt t="4366" x="3419475" y="3054350"/>
          <p14:tracePt t="4620" x="3348038" y="3054350"/>
          <p14:tracePt t="4630" x="3241675" y="3054350"/>
          <p14:tracePt t="4650" x="2776538" y="2990850"/>
          <p14:tracePt t="4666" x="2401888" y="2928938"/>
          <p14:tracePt t="4683" x="1625600" y="2679700"/>
          <p14:tracePt t="4699" x="1098550" y="2562225"/>
          <p14:tracePt t="4716" x="884238" y="2517775"/>
          <p14:tracePt t="4733" x="679450" y="2482850"/>
          <p14:tracePt t="4750" x="581025" y="2446338"/>
          <p14:tracePt t="4766" x="554038" y="2428875"/>
          <p14:tracePt t="4783" x="536575" y="2411413"/>
          <p14:tracePt t="4800" x="536575" y="2384425"/>
          <p14:tracePt t="5075" x="517525" y="2347913"/>
          <p14:tracePt t="5085" x="490538" y="2268538"/>
          <p14:tracePt t="5100" x="465138" y="2197100"/>
          <p14:tracePt t="5116" x="455613" y="2089150"/>
          <p14:tracePt t="5133" x="446088" y="2027238"/>
          <p14:tracePt t="5150" x="446088" y="1795463"/>
          <p14:tracePt t="5166" x="438150" y="1670050"/>
          <p14:tracePt t="5183" x="438150" y="1643063"/>
          <p14:tracePt t="5200" x="438150" y="1616075"/>
          <p14:tracePt t="5216" x="438150" y="1589088"/>
          <p14:tracePt t="5481" x="428625" y="1589088"/>
          <p14:tracePt t="5491" x="419100" y="1598613"/>
          <p14:tracePt t="5503" x="411163" y="1598613"/>
          <p14:tracePt t="5516" x="401638" y="1616075"/>
          <p14:tracePt t="5533" x="374650" y="1679575"/>
          <p14:tracePt t="5551" x="347663" y="1776413"/>
          <p14:tracePt t="5566" x="347663" y="1830388"/>
          <p14:tracePt t="5583" x="347663" y="2017713"/>
          <p14:tracePt t="5600" x="366713" y="2224088"/>
          <p14:tracePt t="5616" x="419100" y="2571750"/>
          <p14:tracePt t="5633" x="438150" y="2822575"/>
          <p14:tracePt t="5650" x="438150" y="2911475"/>
          <p14:tracePt t="5666" x="428625" y="3027363"/>
          <p14:tracePt t="5684" x="411163" y="3098800"/>
          <p14:tracePt t="5700" x="393700" y="3125788"/>
          <p14:tracePt t="5716" x="357188" y="3179763"/>
          <p14:tracePt t="5937" x="419100" y="3179763"/>
          <p14:tracePt t="5948" x="544513" y="3197225"/>
          <p14:tracePt t="5968" x="1062038" y="3205163"/>
          <p14:tracePt t="5983" x="1374775" y="3224213"/>
          <p14:tracePt t="6000" x="1911350" y="3286125"/>
          <p14:tracePt t="6016" x="2125663" y="3286125"/>
          <p14:tracePt t="6033" x="2438400" y="3268663"/>
          <p14:tracePt t="6050" x="2741613" y="3214688"/>
          <p14:tracePt t="6067" x="2847975" y="3205163"/>
          <p14:tracePt t="6083" x="3036888" y="3197225"/>
          <p14:tracePt t="6100" x="3143250" y="3197225"/>
          <p14:tracePt t="6116" x="3170238" y="3197225"/>
          <p14:tracePt t="6133" x="3205163" y="3197225"/>
          <p14:tracePt t="6151" x="3232150" y="3179763"/>
          <p14:tracePt t="6167" x="3251200" y="3160713"/>
          <p14:tracePt t="6183" x="3276600" y="3098800"/>
          <p14:tracePt t="6202" x="3295650" y="2938463"/>
          <p14:tracePt t="6217" x="3313113" y="2768600"/>
          <p14:tracePt t="6234" x="3367088" y="2330450"/>
          <p14:tracePt t="6250" x="3429000" y="2071688"/>
          <p14:tracePt t="6267" x="3500438" y="1697038"/>
          <p14:tracePt t="6283" x="3544888" y="1500188"/>
          <p14:tracePt t="6300" x="3554413" y="1438275"/>
          <p14:tracePt t="6316" x="3554413" y="1339850"/>
          <p14:tracePt t="6334" x="3527425" y="1276350"/>
          <p14:tracePt t="6350" x="3517900" y="1250950"/>
          <p14:tracePt t="6367" x="3490913" y="1204913"/>
          <p14:tracePt t="6384" x="3473450" y="1179513"/>
          <p14:tracePt t="6580" x="3367088" y="1276350"/>
          <p14:tracePt t="6590" x="3251200" y="1312863"/>
          <p14:tracePt t="6601" x="3027363" y="1366838"/>
          <p14:tracePt t="6618" x="2446338" y="1384300"/>
          <p14:tracePt t="6633" x="2054225" y="1384300"/>
          <p14:tracePt t="6650" x="1374775" y="1384300"/>
          <p14:tracePt t="6666" x="1089025" y="1384300"/>
          <p14:tracePt t="6683" x="687388" y="1384300"/>
          <p14:tracePt t="6700" x="465138" y="1393825"/>
          <p14:tracePt t="6717" x="401638" y="1393825"/>
          <p14:tracePt t="6733" x="330200" y="1393825"/>
          <p14:tracePt t="6750" x="312738" y="1393825"/>
          <p14:tracePt t="6974" x="312738" y="1411288"/>
          <p14:tracePt t="6984" x="312738" y="1428750"/>
          <p14:tracePt t="7000" x="312738" y="1482725"/>
          <p14:tracePt t="7017" x="312738" y="1768475"/>
          <p14:tracePt t="7034" x="322263" y="1990725"/>
          <p14:tracePt t="7050" x="339725" y="2214563"/>
          <p14:tracePt t="7067" x="357188" y="2473325"/>
          <p14:tracePt t="7084" x="401638" y="2776538"/>
          <p14:tracePt t="7100" x="419100" y="2901950"/>
          <p14:tracePt t="7117" x="473075" y="3044825"/>
          <p14:tracePt t="7133" x="500063" y="3116263"/>
          <p14:tracePt t="7150" x="544513" y="3205163"/>
          <p14:tracePt t="7167" x="581025" y="3241675"/>
          <p14:tracePt t="7183" x="608013" y="3241675"/>
          <p14:tracePt t="7200" x="714375" y="3241675"/>
          <p14:tracePt t="7217" x="901700" y="3214688"/>
          <p14:tracePt t="7233" x="1017588" y="3160713"/>
          <p14:tracePt t="7251" x="1322388" y="3108325"/>
          <p14:tracePt t="7268" x="1652588" y="3081338"/>
          <p14:tracePt t="7284" x="1822450" y="3081338"/>
          <p14:tracePt t="7300" x="2143125" y="3054350"/>
          <p14:tracePt t="7318" x="2500313" y="2911475"/>
          <p14:tracePt t="7334" x="2598738" y="2874963"/>
          <p14:tracePt t="7350" x="2724150" y="2795588"/>
          <p14:tracePt t="7367" x="2741613" y="2776538"/>
          <p14:tracePt t="7384" x="2759075" y="2759075"/>
          <p14:tracePt t="7616" x="2840038" y="2670175"/>
          <p14:tracePt t="7627" x="2911475" y="2562225"/>
          <p14:tracePt t="7637" x="3000375" y="2401888"/>
          <p14:tracePt t="7650" x="3098800" y="2170113"/>
          <p14:tracePt t="7667" x="3160713" y="1928813"/>
          <p14:tracePt t="7684" x="3143250" y="1562100"/>
          <p14:tracePt t="7700" x="3098800" y="1465263"/>
          <p14:tracePt t="7717" x="2973388" y="1303338"/>
          <p14:tracePt t="7735" x="2847975" y="1250950"/>
          <p14:tracePt t="7750" x="2776538" y="1241425"/>
          <p14:tracePt t="7767" x="2616200" y="1231900"/>
          <p14:tracePt t="7784" x="2544763" y="1231900"/>
          <p14:tracePt t="7800" x="2455863" y="1241425"/>
          <p14:tracePt t="7817" x="2374900" y="1268413"/>
          <p14:tracePt t="7834" x="2303463" y="1295400"/>
          <p14:tracePt t="8408" x="2179638" y="1285875"/>
          <p14:tracePt t="8418" x="2044700" y="1295400"/>
          <p14:tracePt t="8435" x="1616075" y="1384300"/>
          <p14:tracePt t="8450" x="1446213" y="1446213"/>
          <p14:tracePt t="8467" x="1017588" y="1544638"/>
          <p14:tracePt t="8484" x="812800" y="1643063"/>
          <p14:tracePt t="10183" x="812800" y="1652588"/>
          <p14:tracePt t="10193" x="812800" y="1679575"/>
          <p14:tracePt t="10204" x="830263" y="1697038"/>
          <p14:tracePt t="10217" x="857250" y="1724025"/>
          <p14:tracePt t="10234" x="982663" y="1839913"/>
          <p14:tracePt t="10252" x="1044575" y="1928813"/>
          <p14:tracePt t="10267" x="1204913" y="2170113"/>
          <p14:tracePt t="10285" x="1393825" y="2276475"/>
          <p14:tracePt t="10302" x="1554163" y="2322513"/>
          <p14:tracePt t="10318" x="2160588" y="2419350"/>
          <p14:tracePt t="10335" x="2813050" y="2482850"/>
          <p14:tracePt t="10351" x="3017838" y="2509838"/>
          <p14:tracePt t="10368" x="3286125" y="2589213"/>
          <p14:tracePt t="10386" x="3419475" y="2652713"/>
          <p14:tracePt t="10401" x="3465513" y="2660650"/>
          <p14:tracePt t="10620" x="3652838" y="2633663"/>
          <p14:tracePt t="10631" x="4000500" y="2598738"/>
          <p14:tracePt t="10642" x="4340225" y="2598738"/>
          <p14:tracePt t="10652" x="4759325" y="2643188"/>
          <p14:tracePt t="10669" x="5438775" y="2955925"/>
          <p14:tracePt t="10684" x="5715000" y="3062288"/>
          <p14:tracePt t="10701" x="6010275" y="3205163"/>
          <p14:tracePt t="10718" x="6072188" y="3259138"/>
          <p14:tracePt t="10734" x="6126163" y="3330575"/>
          <p14:tracePt t="10751" x="6126163" y="3419475"/>
          <p14:tracePt t="10945" x="6099175" y="3465513"/>
          <p14:tracePt t="10955" x="6072188" y="3536950"/>
          <p14:tracePt t="10968" x="6037263" y="3625850"/>
          <p14:tracePt t="10985" x="5991225" y="3697288"/>
          <p14:tracePt t="11001" x="5973763" y="3724275"/>
          <p14:tracePt t="11018" x="5973763" y="3732213"/>
          <p14:tracePt t="11099" x="5965825" y="3732213"/>
          <p14:tracePt t="11127" x="5938838" y="3724275"/>
          <p14:tracePt t="11137" x="5938838" y="3714750"/>
          <p14:tracePt t="11151" x="5929313" y="3705225"/>
          <p14:tracePt t="11168" x="5911850" y="3697288"/>
          <p14:tracePt t="11184" x="5911850" y="3687763"/>
          <p14:tracePt t="11310" x="5919788" y="3679825"/>
          <p14:tracePt t="11321" x="5946775" y="3679825"/>
          <p14:tracePt t="11335" x="5965825" y="3670300"/>
          <p14:tracePt t="11351" x="6000750" y="3660775"/>
          <p14:tracePt t="11368" x="6018213" y="3660775"/>
          <p14:tracePt t="11385" x="6054725" y="3660775"/>
          <p14:tracePt t="11534" x="6062663" y="3652838"/>
          <p14:tracePt t="11544" x="6072188" y="3652838"/>
          <p14:tracePt t="11555" x="6099175" y="3643313"/>
          <p14:tracePt t="11575" x="6108700" y="3643313"/>
          <p14:tracePt t="11625" x="6108700" y="3633788"/>
          <p14:tracePt t="11676" x="6089650" y="3633788"/>
          <p14:tracePt t="11686" x="6072188" y="3633788"/>
          <p14:tracePt t="11701" x="6054725" y="3625850"/>
          <p14:tracePt t="11718" x="5965825" y="3598863"/>
          <p14:tracePt t="11736" x="5840413" y="3562350"/>
          <p14:tracePt t="11751" x="5795963" y="3544888"/>
          <p14:tracePt t="11768" x="5751513" y="3536950"/>
          <p14:tracePt t="11785" x="5741988" y="3536950"/>
          <p14:tracePt t="11869" x="5751513" y="3536950"/>
          <p14:tracePt t="11879" x="5776913" y="3536950"/>
          <p14:tracePt t="11891" x="5813425" y="3536950"/>
          <p14:tracePt t="11902" x="5848350" y="3536950"/>
          <p14:tracePt t="11920" x="5938838" y="3536950"/>
          <p14:tracePt t="11935" x="6000750" y="3554413"/>
          <p14:tracePt t="11951" x="6099175" y="3589338"/>
          <p14:tracePt t="11970" x="6188075" y="3616325"/>
          <p14:tracePt t="11985" x="6205538" y="3616325"/>
          <p14:tracePt t="12091" x="6197600" y="3616325"/>
          <p14:tracePt t="12102" x="6161088" y="3616325"/>
          <p14:tracePt t="12118" x="6134100" y="3616325"/>
          <p14:tracePt t="12135" x="6072188" y="3616325"/>
          <p14:tracePt t="12152" x="6054725" y="3608388"/>
          <p14:tracePt t="12168" x="6037263" y="3608388"/>
          <p14:tracePt t="12185" x="5991225" y="3608388"/>
          <p14:tracePt t="12203" x="5983288" y="3608388"/>
          <p14:tracePt t="12235" x="5983288" y="3598863"/>
          <p14:tracePt t="12275" x="6000750" y="3598863"/>
          <p14:tracePt t="12285" x="6027738" y="3598863"/>
          <p14:tracePt t="12302" x="6072188" y="3598863"/>
          <p14:tracePt t="12318" x="6170613" y="3598863"/>
          <p14:tracePt t="12336" x="6224588" y="3598863"/>
          <p14:tracePt t="12468" x="6205538" y="3598863"/>
          <p14:tracePt t="12478" x="6188075" y="3598863"/>
          <p14:tracePt t="12489" x="6170613" y="3598863"/>
          <p14:tracePt t="12502" x="6161088" y="3598863"/>
          <p14:tracePt t="12518" x="6153150" y="3589338"/>
          <p14:tracePt t="12610" x="6153150" y="3581400"/>
          <p14:tracePt t="12630" x="6161088" y="3581400"/>
          <p14:tracePt t="12641" x="6170613" y="3571875"/>
          <p14:tracePt t="12652" x="6188075" y="3562350"/>
          <p14:tracePt t="12668" x="6215063" y="3554413"/>
          <p14:tracePt t="12685" x="6232525" y="3554413"/>
          <p14:tracePt t="12701" x="6259513" y="3554413"/>
          <p14:tracePt t="12784" x="6251575" y="3554413"/>
          <p14:tracePt t="12794" x="6242050" y="3554413"/>
          <p14:tracePt t="12805" x="6224588" y="3554413"/>
          <p14:tracePt t="12818" x="6215063" y="3554413"/>
          <p14:tracePt t="12835" x="6197600" y="3554413"/>
          <p14:tracePt t="12945" x="6197600" y="3544888"/>
          <p14:tracePt t="12957" x="6215063" y="3544888"/>
          <p14:tracePt t="13229" x="6224588" y="3544888"/>
          <p14:tracePt t="13250" x="6224588" y="3536950"/>
          <p14:tracePt t="13261" x="6224588" y="3527425"/>
          <p14:tracePt t="13280" x="6232525" y="3527425"/>
          <p14:tracePt t="13291" x="6232525" y="3517900"/>
          <p14:tracePt t="13331" x="6232525" y="3509963"/>
          <p14:tracePt t="13392" x="6232525" y="3465513"/>
          <p14:tracePt t="13412" x="6232525" y="3455988"/>
          <p14:tracePt t="13433" x="6232525" y="3446463"/>
          <p14:tracePt t="13554" x="6232525" y="3455988"/>
          <p14:tracePt t="13605" x="6232525" y="3465513"/>
          <p14:tracePt t="13656" x="6232525" y="3473450"/>
          <p14:tracePt t="13668" x="6232525" y="3490913"/>
          <p14:tracePt t="13687" x="6232525" y="3509963"/>
          <p14:tracePt t="13706" x="6232525" y="3517900"/>
          <p14:tracePt t="13718" x="6232525" y="3527425"/>
          <p14:tracePt t="13736" x="6224588" y="3527425"/>
          <p14:tracePt t="13752" x="6215063" y="3536950"/>
          <p14:tracePt t="13768" x="6205538" y="3536950"/>
          <p14:tracePt t="13788" x="6197600" y="3536950"/>
          <p14:tracePt t="13802" x="6180138" y="3536950"/>
          <p14:tracePt t="13819" x="6161088" y="3536950"/>
          <p14:tracePt t="13961" x="6170613" y="3536950"/>
          <p14:tracePt t="13971" x="6180138" y="3536950"/>
          <p14:tracePt t="13992" x="6188075" y="3536950"/>
          <p14:tracePt t="14002" x="6215063" y="3536950"/>
          <p14:tracePt t="14019" x="6232525" y="3527425"/>
          <p14:tracePt t="14036" x="6296025" y="3517900"/>
          <p14:tracePt t="14052" x="6357938" y="3509963"/>
          <p14:tracePt t="14069" x="6367463" y="3500438"/>
          <p14:tracePt t="14103" x="6357938" y="3500438"/>
          <p14:tracePt t="14114" x="6340475" y="3509963"/>
          <p14:tracePt t="14125" x="6323013" y="3509963"/>
          <p14:tracePt t="14136" x="6296025" y="3509963"/>
          <p14:tracePt t="14153" x="6108700" y="3544888"/>
          <p14:tracePt t="14169" x="5973763" y="3554413"/>
          <p14:tracePt t="14185" x="5786438" y="3571875"/>
          <p14:tracePt t="14202" x="5715000" y="3571875"/>
          <p14:tracePt t="14219" x="5680075" y="3571875"/>
          <p14:tracePt t="14266" x="5688013" y="3571875"/>
          <p14:tracePt t="14276" x="5697538" y="3571875"/>
          <p14:tracePt t="14289" x="5705475" y="3571875"/>
          <p14:tracePt t="14306" x="5715000" y="3571875"/>
          <p14:tracePt t="14319" x="5732463" y="3571875"/>
          <p14:tracePt t="14336" x="5803900" y="3571875"/>
          <p14:tracePt t="14352" x="5857875" y="3571875"/>
          <p14:tracePt t="14369" x="5911850" y="3571875"/>
          <p14:tracePt t="14387" x="5929313" y="3571875"/>
          <p14:tracePt t="14448" x="5919788" y="3571875"/>
          <p14:tracePt t="14459" x="5902325" y="3571875"/>
          <p14:tracePt t="14469" x="5884863" y="3571875"/>
          <p14:tracePt t="14485" x="5857875" y="3571875"/>
          <p14:tracePt t="14502" x="5803900" y="3571875"/>
          <p14:tracePt t="14519" x="5786438" y="3571875"/>
          <p14:tracePt t="14611" x="5795963" y="3571875"/>
          <p14:tracePt t="14621" x="5813425" y="3571875"/>
          <p14:tracePt t="14635" x="5848350" y="3571875"/>
          <p14:tracePt t="14652" x="5929313" y="3554413"/>
          <p14:tracePt t="14670" x="5956300" y="3527425"/>
          <p14:tracePt t="14685" x="6000750" y="3527425"/>
          <p14:tracePt t="14702" x="6010275" y="3517900"/>
          <p14:tracePt t="14753" x="6000750" y="3517900"/>
          <p14:tracePt t="14764" x="6000750" y="3527425"/>
          <p14:tracePt t="14775" x="5991225" y="3527425"/>
          <p14:tracePt t="14786" x="5983288" y="3527425"/>
          <p14:tracePt t="14803" x="5929313" y="3527425"/>
          <p14:tracePt t="14819" x="5894388" y="3536950"/>
          <p14:tracePt t="14836" x="5848350" y="3536950"/>
          <p14:tracePt t="14895" x="5857875" y="3536950"/>
          <p14:tracePt t="14905" x="5867400" y="3536950"/>
          <p14:tracePt t="14919" x="5875338" y="3536950"/>
          <p14:tracePt t="14936" x="5946775" y="3536950"/>
          <p14:tracePt t="14952" x="5983288" y="3536950"/>
          <p14:tracePt t="14969" x="6089650" y="3536950"/>
          <p14:tracePt t="14986" x="6170613" y="3536950"/>
          <p14:tracePt t="15003" x="6188075" y="3536950"/>
          <p14:tracePt t="15048" x="6180138" y="3536950"/>
          <p14:tracePt t="15068" x="6170613" y="3536950"/>
          <p14:tracePt t="15078" x="6161088" y="3536950"/>
          <p14:tracePt t="15089" x="6153150" y="3544888"/>
          <p14:tracePt t="15102" x="6134100" y="3544888"/>
          <p14:tracePt t="15119" x="6062663" y="3554413"/>
          <p14:tracePt t="15136" x="6037263" y="3554413"/>
          <p14:tracePt t="15152" x="5983288" y="3554413"/>
          <p14:tracePt t="15169" x="5956300" y="3554413"/>
          <p14:tracePt t="15185" x="5946775" y="3554413"/>
          <p14:tracePt t="15281" x="5956300" y="3554413"/>
          <p14:tracePt t="15302" x="5965825" y="3554413"/>
          <p14:tracePt t="15312" x="5973763" y="3554413"/>
          <p14:tracePt t="15323" x="5983288" y="3554413"/>
          <p14:tracePt t="15335" x="6010275" y="3544888"/>
          <p14:tracePt t="15353" x="6054725" y="3544888"/>
          <p14:tracePt t="15369" x="6089650" y="3544888"/>
          <p14:tracePt t="15386" x="6134100" y="3544888"/>
          <p14:tracePt t="15403" x="6153150" y="3544888"/>
          <p14:tracePt t="15464" x="6134100" y="3554413"/>
          <p14:tracePt t="15474" x="6126163" y="3554413"/>
          <p14:tracePt t="15485" x="6108700" y="3554413"/>
          <p14:tracePt t="15504" x="6037263" y="3554413"/>
          <p14:tracePt t="15519" x="5983288" y="3554413"/>
          <p14:tracePt t="15536" x="5911850" y="3554413"/>
          <p14:tracePt t="15553" x="5884863" y="3554413"/>
          <p14:tracePt t="15569" x="5857875" y="3554413"/>
          <p14:tracePt t="15647" x="5867400" y="3554413"/>
          <p14:tracePt t="15657" x="5875338" y="3554413"/>
          <p14:tracePt t="21112" x="5776913" y="3589338"/>
          <p14:tracePt t="21122" x="5732463" y="3616325"/>
          <p14:tracePt t="21137" x="5670550" y="3652838"/>
          <p14:tracePt t="21154" x="5456238" y="3894138"/>
          <p14:tracePt t="21170" x="5197475" y="4089400"/>
          <p14:tracePt t="21187" x="5072063" y="4179888"/>
          <p14:tracePt t="21204" x="4830763" y="4438650"/>
          <p14:tracePt t="21221" x="4714875" y="4589463"/>
          <p14:tracePt t="21237" x="4697413" y="4608513"/>
          <p14:tracePt t="21254" x="4687888" y="4608513"/>
          <p14:tracePt t="21436" x="4795838" y="4598988"/>
          <p14:tracePt t="21448" x="4822825" y="4598988"/>
          <p14:tracePt t="21476" x="4813300" y="4608513"/>
          <p14:tracePt t="21488" x="4768850" y="4670425"/>
          <p14:tracePt t="21505" x="4537075" y="5010150"/>
          <p14:tracePt t="21521" x="4456113" y="5089525"/>
          <p14:tracePt t="21537" x="4251325" y="5232400"/>
          <p14:tracePt t="21554" x="4125913" y="5322888"/>
          <p14:tracePt t="21570" x="3956050" y="5483225"/>
          <p14:tracePt t="21587" x="3840163" y="5616575"/>
          <p14:tracePt t="21604" x="3813175" y="5643563"/>
          <p14:tracePt t="21620" x="3786188" y="5661025"/>
          <p14:tracePt t="21902" x="3751263" y="5661025"/>
          <p14:tracePt t="21913" x="3741738" y="5643563"/>
          <p14:tracePt t="21925" x="3697288" y="5626100"/>
          <p14:tracePt t="21937" x="3679825" y="5599113"/>
          <p14:tracePt t="21954" x="3598863" y="5518150"/>
          <p14:tracePt t="21973" x="3527425" y="5367338"/>
          <p14:tracePt t="21988" x="3500438" y="5330825"/>
          <p14:tracePt t="22004" x="3473450" y="5268913"/>
          <p14:tracePt t="22021" x="3455988" y="5251450"/>
          <p14:tracePt t="22038" x="3446463" y="5224463"/>
          <p14:tracePt t="22135" x="3455988" y="5224463"/>
          <p14:tracePt t="22145" x="3465513" y="5224463"/>
          <p14:tracePt t="22156" x="3482975" y="5224463"/>
          <p14:tracePt t="22171" x="3500438" y="5224463"/>
          <p14:tracePt t="22187" x="3554413" y="5224463"/>
          <p14:tracePt t="22205" x="3589338" y="5224463"/>
          <p14:tracePt t="22221" x="3697288" y="5241925"/>
          <p14:tracePt t="22237" x="3848100" y="5268913"/>
          <p14:tracePt t="22254" x="3919538" y="5268913"/>
          <p14:tracePt t="22271" x="4044950" y="5268913"/>
          <p14:tracePt t="22287" x="4125913" y="5268913"/>
          <p14:tracePt t="22304" x="4187825" y="5276850"/>
          <p14:tracePt t="22321" x="4241800" y="5276850"/>
          <p14:tracePt t="22572" x="4313238" y="5259388"/>
          <p14:tracePt t="22582" x="4438650" y="5232400"/>
          <p14:tracePt t="22593" x="4589463" y="5187950"/>
          <p14:tracePt t="22604" x="4687888" y="5133975"/>
          <p14:tracePt t="22622" x="4867275" y="5062538"/>
          <p14:tracePt t="22638" x="4919663" y="5037138"/>
          <p14:tracePt t="22654" x="4956175" y="4938713"/>
          <p14:tracePt t="22671" x="4983163" y="4875213"/>
          <p14:tracePt t="22688" x="5027613" y="4616450"/>
          <p14:tracePt t="22704" x="5081588" y="4205288"/>
          <p14:tracePt t="22721" x="5126038" y="3973513"/>
          <p14:tracePt t="22737" x="5126038" y="3554413"/>
          <p14:tracePt t="22755" x="5126038" y="3116263"/>
          <p14:tracePt t="22771" x="5126038" y="3027363"/>
          <p14:tracePt t="22788" x="5108575" y="2938463"/>
          <p14:tracePt t="22805" x="5108575" y="2928938"/>
          <p14:tracePt t="23069" x="5108575" y="2919413"/>
          <p14:tracePt t="23080" x="5108575" y="2911475"/>
          <p14:tracePt t="23090" x="5108575" y="2884488"/>
          <p14:tracePt t="23104" x="5116513" y="2847975"/>
          <p14:tracePt t="23121" x="5133975" y="2705100"/>
          <p14:tracePt t="23138" x="5143500" y="2652713"/>
          <p14:tracePt t="23154" x="5153025" y="2554288"/>
          <p14:tracePt t="23171" x="5153025" y="2509838"/>
          <p14:tracePt t="23188" x="5153025" y="2490788"/>
          <p14:tracePt t="23204" x="5153025" y="2482850"/>
          <p14:tracePt t="23324" x="5160963" y="2482850"/>
          <p14:tracePt t="23384" x="5180013" y="2482850"/>
          <p14:tracePt t="23395" x="5205413" y="2482850"/>
          <p14:tracePt t="23406" x="5232400" y="2490788"/>
          <p14:tracePt t="23421" x="5259388" y="2490788"/>
          <p14:tracePt t="23438" x="5348288" y="2509838"/>
          <p14:tracePt t="23455" x="5465763" y="2527300"/>
          <p14:tracePt t="23471" x="5500688" y="2527300"/>
          <p14:tracePt t="23488" x="5537200" y="2536825"/>
          <p14:tracePt t="23506" x="5562600" y="2536825"/>
          <p14:tracePt t="23521" x="5572125" y="2536825"/>
          <p14:tracePt t="23538" x="5599113" y="2536825"/>
          <p14:tracePt t="23669" x="5562600" y="2536825"/>
          <p14:tracePt t="23679" x="5510213" y="2544763"/>
          <p14:tracePt t="23690" x="5438775" y="2544763"/>
          <p14:tracePt t="23704" x="5367338" y="2544763"/>
          <p14:tracePt t="23721" x="5214938" y="2544763"/>
          <p14:tracePt t="23739" x="5116513" y="2544763"/>
          <p14:tracePt t="23754" x="5099050" y="2544763"/>
          <p14:tracePt t="23771" x="5089525" y="2544763"/>
          <p14:tracePt t="23854" x="5099050" y="2544763"/>
          <p14:tracePt t="23865" x="5126038" y="2544763"/>
          <p14:tracePt t="23876" x="5160963" y="2544763"/>
          <p14:tracePt t="23888" x="5214938" y="2544763"/>
          <p14:tracePt t="23904" x="5322888" y="2544763"/>
          <p14:tracePt t="23923" x="5438775" y="2544763"/>
          <p14:tracePt t="23938" x="5473700" y="2544763"/>
          <p14:tracePt t="23955" x="5510213" y="2544763"/>
          <p14:tracePt t="23971" x="5518150" y="2544763"/>
          <p14:tracePt t="23988" x="5545138" y="2544763"/>
          <p14:tracePt t="24339" x="5527675" y="2544763"/>
          <p14:tracePt t="24350" x="5491163" y="2554288"/>
          <p14:tracePt t="24363" x="5438775" y="2562225"/>
          <p14:tracePt t="24376" x="5411788" y="2562225"/>
          <p14:tracePt t="24391" x="5357813" y="2571750"/>
          <p14:tracePt t="24405" x="5348288" y="2571750"/>
          <p14:tracePt t="24421" x="5340350" y="2571750"/>
          <p14:tracePt t="24481" x="5348288" y="2571750"/>
          <p14:tracePt t="24491" x="5375275" y="2571750"/>
          <p14:tracePt t="24505" x="5419725" y="2571750"/>
          <p14:tracePt t="24522" x="5527675" y="2589213"/>
          <p14:tracePt t="24539" x="5581650" y="2589213"/>
          <p14:tracePt t="24555" x="5697538" y="2616200"/>
          <p14:tracePt t="24571" x="5741988" y="2616200"/>
          <p14:tracePt t="24847" x="5715000" y="2616200"/>
          <p14:tracePt t="24858" x="5653088" y="2616200"/>
          <p14:tracePt t="24872" x="5572125" y="2608263"/>
          <p14:tracePt t="24888" x="5286375" y="2482850"/>
          <p14:tracePt t="24905" x="5180013" y="2446338"/>
          <p14:tracePt t="24921" x="5045075" y="2419350"/>
          <p14:tracePt t="24938" x="4991100" y="2401888"/>
          <p14:tracePt t="24955" x="4983163" y="2401888"/>
          <p14:tracePt t="25273" x="4991100" y="2411413"/>
          <p14:tracePt t="25284" x="5045075" y="2419350"/>
          <p14:tracePt t="25295" x="5099050" y="2419350"/>
          <p14:tracePt t="25306" x="5170488" y="2455863"/>
          <p14:tracePt t="25322" x="5241925" y="2465388"/>
          <p14:tracePt t="25338" x="5330825" y="2465388"/>
          <p14:tracePt t="25355" x="5394325" y="2473325"/>
          <p14:tracePt t="25372" x="5419725" y="2482850"/>
          <p14:tracePt t="25388" x="5491163" y="2500313"/>
          <p14:tracePt t="25812" x="5473700" y="2527300"/>
          <p14:tracePt t="25822" x="5456238" y="2544763"/>
          <p14:tracePt t="25838" x="5429250" y="2581275"/>
          <p14:tracePt t="25855" x="5394325" y="2660650"/>
          <p14:tracePt t="25872" x="5384800" y="2697163"/>
          <p14:tracePt t="25889" x="5384800" y="2705100"/>
          <p14:tracePt t="25905" x="5384800" y="2714625"/>
          <p14:tracePt t="26218" x="5394325" y="2714625"/>
          <p14:tracePt t="26228" x="5429250" y="2714625"/>
          <p14:tracePt t="26239" x="5483225" y="2705100"/>
          <p14:tracePt t="26255" x="5537200" y="2687638"/>
          <p14:tracePt t="26272" x="5589588" y="2660650"/>
          <p14:tracePt t="26289" x="5626100" y="2643188"/>
          <p14:tracePt t="26390" x="5616575" y="2625725"/>
          <p14:tracePt t="26402" x="5608638" y="2625725"/>
          <p14:tracePt t="26414" x="5599113" y="2616200"/>
          <p14:tracePt t="26425" x="5572125" y="2608263"/>
          <p14:tracePt t="26438" x="5554663" y="2608263"/>
          <p14:tracePt t="26455" x="5465763" y="2598738"/>
          <p14:tracePt t="26472" x="5348288" y="2589213"/>
          <p14:tracePt t="26488" x="5251450" y="2571750"/>
          <p14:tracePt t="26505" x="5116513" y="2536825"/>
          <p14:tracePt t="26522" x="5062538" y="2527300"/>
          <p14:tracePt t="26555" x="5062538" y="2517775"/>
          <p14:tracePt t="26574" x="5062538" y="2500313"/>
          <p14:tracePt t="26589" x="5081588" y="2473325"/>
          <p14:tracePt t="26606" x="5116513" y="2446338"/>
          <p14:tracePt t="26622" x="5133975" y="2428875"/>
          <p14:tracePt t="26639" x="5170488" y="2428875"/>
          <p14:tracePt t="26655" x="5187950" y="2428875"/>
          <p14:tracePt t="26672" x="5205413" y="2428875"/>
          <p14:tracePt t="26689" x="5259388" y="2428875"/>
          <p14:tracePt t="26705" x="5322888" y="2428875"/>
          <p14:tracePt t="26722" x="5357813" y="2428875"/>
          <p14:tracePt t="26739" x="5456238" y="2428875"/>
          <p14:tracePt t="26756" x="5510213" y="2428875"/>
          <p14:tracePt t="26772" x="5527675" y="2428875"/>
          <p14:tracePt t="26789" x="5537200" y="2428875"/>
          <p14:tracePt t="26807" x="5537200" y="2438400"/>
          <p14:tracePt t="26822" x="5527675" y="2455863"/>
          <p14:tracePt t="26838" x="5465763" y="2509838"/>
          <p14:tracePt t="26855" x="5419725" y="2536825"/>
          <p14:tracePt t="26872" x="5313363" y="2608263"/>
          <p14:tracePt t="26888" x="5224463" y="2697163"/>
          <p14:tracePt t="26905" x="5170488" y="2741613"/>
          <p14:tracePt t="26922" x="5099050" y="2768600"/>
          <p14:tracePt t="26939" x="5062538" y="2768600"/>
          <p14:tracePt t="26955" x="5054600" y="2768600"/>
          <p14:tracePt t="30392" x="5037138" y="2776538"/>
          <p14:tracePt t="30402" x="5018088" y="2776538"/>
          <p14:tracePt t="30415" x="5000625" y="2786063"/>
          <p14:tracePt t="30426" x="4973638" y="2813050"/>
          <p14:tracePt t="30440" x="4946650" y="2813050"/>
          <p14:tracePt t="30456" x="4857750" y="2813050"/>
          <p14:tracePt t="30473" x="4795838" y="2795588"/>
          <p14:tracePt t="30490" x="4768850" y="2786063"/>
          <p14:tracePt t="30506" x="4751388" y="2759075"/>
          <p14:tracePt t="31255" x="4751388" y="2768600"/>
          <p14:tracePt t="31265" x="4751388" y="2786063"/>
          <p14:tracePt t="31276" x="4751388" y="2795588"/>
          <p14:tracePt t="31290" x="4751388" y="2822575"/>
          <p14:tracePt t="31306" x="4751388" y="2867025"/>
          <p14:tracePt t="31324" x="4751388" y="2911475"/>
          <p14:tracePt t="31340" x="4724400" y="3027363"/>
          <p14:tracePt t="31357" x="4687888" y="3160713"/>
          <p14:tracePt t="31373" x="4679950" y="3197225"/>
          <p14:tracePt t="31390" x="4652963" y="3214688"/>
          <p14:tracePt t="31592" x="4625975" y="3276600"/>
          <p14:tracePt t="31604" x="4562475" y="3402013"/>
          <p14:tracePt t="31616" x="4491038" y="3643313"/>
          <p14:tracePt t="31627" x="4446588" y="3902075"/>
          <p14:tracePt t="31640" x="4402138" y="4545013"/>
          <p14:tracePt t="31657" x="4402138" y="4768850"/>
          <p14:tracePt t="31673" x="4402138" y="5062538"/>
          <p14:tracePt t="31691" x="4411663" y="5295900"/>
          <p14:tracePt t="31707" x="4429125" y="5340350"/>
          <p14:tracePt t="31723" x="4446588" y="5348288"/>
          <p14:tracePt t="31935" x="4438650" y="5348288"/>
          <p14:tracePt t="31947" x="4411663" y="5348288"/>
          <p14:tracePt t="31958" x="4367213" y="5348288"/>
          <p14:tracePt t="31973" x="4276725" y="5340350"/>
          <p14:tracePt t="31990" x="4143375" y="5313363"/>
          <p14:tracePt t="32007" x="4044950" y="5303838"/>
          <p14:tracePt t="32023" x="3990975" y="5303838"/>
          <p14:tracePt t="32040" x="3946525" y="5303838"/>
          <p14:tracePt t="32098" x="3983038" y="5295900"/>
          <p14:tracePt t="32109" x="4037013" y="5295900"/>
          <p14:tracePt t="32123" x="4133850" y="5295900"/>
          <p14:tracePt t="32140" x="4384675" y="5295900"/>
          <p14:tracePt t="32158" x="4652963" y="5295900"/>
          <p14:tracePt t="32173" x="4822825" y="5295900"/>
          <p14:tracePt t="32190" x="5037138" y="5295900"/>
          <p14:tracePt t="32207" x="5133975" y="5295900"/>
          <p14:tracePt t="32223" x="5241925" y="5295900"/>
          <p14:tracePt t="32240" x="5276850" y="5268913"/>
          <p14:tracePt t="32292" x="5251450" y="5180013"/>
          <p14:tracePt t="32302" x="5224463" y="5089525"/>
          <p14:tracePt t="32314" x="5180013" y="4884738"/>
          <p14:tracePt t="32325" x="5126038" y="4732338"/>
          <p14:tracePt t="32341" x="5089525" y="4518025"/>
          <p14:tracePt t="32357" x="5081588" y="4411663"/>
          <p14:tracePt t="32373" x="5062538" y="4276725"/>
          <p14:tracePt t="32391" x="5062538" y="4232275"/>
          <p14:tracePt t="32424" x="5054600" y="4232275"/>
          <p14:tracePt t="32595" x="5045075" y="4241800"/>
          <p14:tracePt t="32606" x="5045075" y="4259263"/>
          <p14:tracePt t="32625" x="5037138" y="4303713"/>
          <p14:tracePt t="32640" x="5037138" y="4313238"/>
          <p14:tracePt t="32657" x="5027613" y="4322763"/>
          <p14:tracePt t="32673" x="5027613" y="4330700"/>
          <p14:tracePt t="32788" x="5045075" y="4330700"/>
          <p14:tracePt t="32799" x="5062538" y="4330700"/>
          <p14:tracePt t="32809" x="5089525" y="4330700"/>
          <p14:tracePt t="32824" x="5116513" y="4330700"/>
          <p14:tracePt t="32840" x="5197475" y="4375150"/>
          <p14:tracePt t="32857" x="5251450" y="4456113"/>
          <p14:tracePt t="32874" x="5357813" y="4660900"/>
          <p14:tracePt t="33814" x="5357813" y="4598988"/>
          <p14:tracePt t="33824" x="5375275" y="4500563"/>
          <p14:tracePt t="33841" x="5411788" y="4357688"/>
          <p14:tracePt t="33857" x="5518150" y="3679825"/>
          <p14:tracePt t="33874" x="5589588" y="3322638"/>
          <p14:tracePt t="33891" x="5599113" y="3214688"/>
          <p14:tracePt t="33907" x="5634038" y="3116263"/>
          <p14:tracePt t="33926" x="5661025" y="3036888"/>
          <p14:tracePt t="33940" x="5661025" y="3000375"/>
          <p14:tracePt t="33957" x="5653088" y="2919413"/>
          <p14:tracePt t="34273" x="5688013" y="2840038"/>
          <p14:tracePt t="34285" x="5724525" y="2786063"/>
          <p14:tracePt t="34297" x="5759450" y="2705100"/>
          <p14:tracePt t="34308" x="5786438" y="2616200"/>
          <p14:tracePt t="34324" x="5840413" y="2401888"/>
          <p14:tracePt t="34342" x="5848350" y="2251075"/>
          <p14:tracePt t="34357" x="5848350" y="2179638"/>
          <p14:tracePt t="34374" x="5822950" y="2116138"/>
          <p14:tracePt t="34392" x="5759450" y="2027238"/>
          <p14:tracePt t="34407" x="5732463" y="1990725"/>
          <p14:tracePt t="34424" x="5688013" y="1955800"/>
          <p14:tracePt t="34441" x="5661025" y="1938338"/>
          <p14:tracePt t="34457" x="5643563" y="1919288"/>
          <p14:tracePt t="34718" x="5670550" y="1919288"/>
          <p14:tracePt t="34729" x="5705475" y="1919288"/>
          <p14:tracePt t="34740" x="5751513" y="1919288"/>
          <p14:tracePt t="34758" x="5840413" y="1919288"/>
          <p14:tracePt t="34774" x="5875338" y="1919288"/>
          <p14:tracePt t="34791" x="5946775" y="1928813"/>
          <p14:tracePt t="34808" x="6000750" y="1946275"/>
          <p14:tracePt t="34824" x="6018213" y="1965325"/>
          <p14:tracePt t="34841" x="6045200" y="1965325"/>
          <p14:tracePt t="34857" x="6045200" y="1973263"/>
          <p14:tracePt t="34941" x="6045200" y="1982788"/>
          <p14:tracePt t="34952" x="6027738" y="1982788"/>
          <p14:tracePt t="34963" x="6018213" y="1982788"/>
          <p14:tracePt t="34974" x="6010275" y="1982788"/>
          <p14:tracePt t="34992" x="5983288" y="1982788"/>
          <p14:tracePt t="35007" x="5965825" y="1982788"/>
          <p14:tracePt t="35024" x="5929313" y="1982788"/>
          <p14:tracePt t="35042" x="5894388" y="1982788"/>
          <p14:tracePt t="35057" x="5884863" y="1982788"/>
          <p14:tracePt t="35074" x="5875338" y="1982788"/>
          <p14:tracePt t="35175" x="5875338" y="1990725"/>
          <p14:tracePt t="35185" x="5884863" y="2027238"/>
          <p14:tracePt t="35196" x="5894388" y="2071688"/>
          <p14:tracePt t="35210" x="5902325" y="2108200"/>
          <p14:tracePt t="35226" x="5911850" y="2160588"/>
          <p14:tracePt t="35241" x="5929313" y="2160588"/>
          <p14:tracePt t="35257" x="5938838" y="2170113"/>
          <p14:tracePt t="35275" x="5991225" y="2170113"/>
          <p14:tracePt t="35291" x="6018213" y="2170113"/>
          <p14:tracePt t="35307" x="6089650" y="2152650"/>
          <p14:tracePt t="35324" x="6108700" y="2133600"/>
          <p14:tracePt t="35341" x="6153150" y="2125663"/>
          <p14:tracePt t="35358" x="6170613" y="2098675"/>
          <p14:tracePt t="35419" x="6170613" y="2108200"/>
          <p14:tracePt t="35429" x="6170613" y="2116138"/>
          <p14:tracePt t="35441" x="6170613" y="2143125"/>
          <p14:tracePt t="35460" x="6143625" y="2347913"/>
          <p14:tracePt t="35474" x="6126163" y="2428875"/>
          <p14:tracePt t="35491" x="6081713" y="2670175"/>
          <p14:tracePt t="35507" x="6062663" y="2768600"/>
          <p14:tracePt t="35524" x="6037263" y="2901950"/>
          <p14:tracePt t="35541" x="6027738" y="2938463"/>
          <p14:tracePt t="35784" x="5991225" y="2938463"/>
          <p14:tracePt t="35795" x="5911850" y="2938463"/>
          <p14:tracePt t="35808" x="5741988" y="2894013"/>
          <p14:tracePt t="35825" x="4983163" y="2500313"/>
          <p14:tracePt t="35841" x="4616450" y="2366963"/>
          <p14:tracePt t="35858" x="3830638" y="2108200"/>
          <p14:tracePt t="35875" x="3394075" y="1973263"/>
          <p14:tracePt t="35891" x="3295650" y="1955800"/>
          <p14:tracePt t="35908" x="3170238" y="1938338"/>
          <p14:tracePt t="35925" x="3089275" y="1884363"/>
          <p14:tracePt t="36211" x="3054350" y="1911350"/>
          <p14:tracePt t="36221" x="2982913" y="1946275"/>
          <p14:tracePt t="36231" x="2884488" y="2017713"/>
          <p14:tracePt t="36243" x="2768600" y="2062163"/>
          <p14:tracePt t="36258" x="2697163" y="2108200"/>
          <p14:tracePt t="36275" x="2589213" y="2133600"/>
          <p14:tracePt t="36292" x="2554288" y="2143125"/>
          <p14:tracePt t="36515" x="2562225" y="2143125"/>
          <p14:tracePt t="36526" x="2589213" y="2143125"/>
          <p14:tracePt t="36542" x="2616200" y="2143125"/>
          <p14:tracePt t="36558" x="2670175" y="2143125"/>
          <p14:tracePt t="36576" x="2697163" y="2143125"/>
          <p14:tracePt t="36708" x="2687638" y="2143125"/>
          <p14:tracePt t="36718" x="2679700" y="2143125"/>
          <p14:tracePt t="36729" x="2660650" y="2143125"/>
          <p14:tracePt t="36741" x="2652713" y="2143125"/>
          <p14:tracePt t="36759" x="2616200" y="2143125"/>
          <p14:tracePt t="36792" x="2608263" y="2143125"/>
          <p14:tracePt t="37389" x="2633663" y="2125663"/>
          <p14:tracePt t="37400" x="2679700" y="2116138"/>
          <p14:tracePt t="37413" x="2741613" y="2089150"/>
          <p14:tracePt t="37426" x="2830513" y="2036763"/>
          <p14:tracePt t="37442" x="3419475" y="1874838"/>
          <p14:tracePt t="37460" x="4295775" y="1741488"/>
          <p14:tracePt t="37475" x="4714875" y="1704975"/>
          <p14:tracePt t="37491" x="5340350" y="1704975"/>
          <p14:tracePt t="37508" x="5572125" y="1724025"/>
          <p14:tracePt t="37525" x="5813425" y="1803400"/>
          <p14:tracePt t="37541" x="5902325" y="1857375"/>
          <p14:tracePt t="37559" x="5919788" y="1911350"/>
          <p14:tracePt t="37575" x="5929313" y="1973263"/>
          <p14:tracePt t="37785" x="5919788" y="2000250"/>
          <p14:tracePt t="37796" x="5911850" y="2017713"/>
          <p14:tracePt t="37808" x="5884863" y="2071688"/>
          <p14:tracePt t="37825" x="5840413" y="2143125"/>
          <p14:tracePt t="37841" x="5803900" y="2179638"/>
          <p14:tracePt t="37858" x="5768975" y="2214563"/>
          <p14:tracePt t="37876" x="5732463" y="2251075"/>
          <p14:tracePt t="37891" x="5715000" y="2259013"/>
          <p14:tracePt t="37908" x="5688013" y="2295525"/>
          <p14:tracePt t="37926" x="5653088" y="2339975"/>
          <p14:tracePt t="37941" x="5643563" y="2366963"/>
          <p14:tracePt t="37958" x="5626100" y="2374900"/>
          <p14:tracePt t="38018" x="5616575" y="2374900"/>
          <p14:tracePt t="38029" x="5616575" y="2384425"/>
          <p14:tracePt t="38042" x="5581650" y="2401888"/>
          <p14:tracePt t="38059" x="5554663" y="2419350"/>
          <p14:tracePt t="38075" x="5545138" y="2428875"/>
          <p14:tracePt t="38091" x="5537200" y="2438400"/>
          <p14:tracePt t="38495" x="5562600" y="2438400"/>
          <p14:tracePt t="38506" x="5608638" y="2446338"/>
          <p14:tracePt t="38526" x="5768975" y="2465388"/>
          <p14:tracePt t="38542" x="5830888" y="2482850"/>
          <p14:tracePt t="38558" x="5938838" y="2482850"/>
          <p14:tracePt t="38576" x="6000750" y="2482850"/>
          <p14:tracePt t="38592" x="6037263" y="2490788"/>
          <p14:tracePt t="39999" x="6081713" y="2490788"/>
          <p14:tracePt t="40009" x="6126163" y="2509838"/>
          <p14:tracePt t="40026" x="6188075" y="2517775"/>
          <p14:tracePt t="40042" x="6303963" y="2554288"/>
          <p14:tracePt t="40059" x="6384925" y="2562225"/>
          <p14:tracePt t="40075" x="6419850" y="2562225"/>
          <p14:tracePt t="40092" x="6483350" y="2562225"/>
          <p14:tracePt t="40110" x="6500813" y="2562225"/>
          <p14:tracePt t="40182" x="6500813" y="2536825"/>
          <p14:tracePt t="40193" x="6518275" y="2482850"/>
          <p14:tracePt t="40209" x="6554788" y="2428875"/>
          <p14:tracePt t="40226" x="6608763" y="2259013"/>
          <p14:tracePt t="40242" x="6653213" y="2152650"/>
          <p14:tracePt t="40259" x="6653213" y="2143125"/>
          <p14:tracePt t="40669" x="6653213" y="2160588"/>
          <p14:tracePt t="40679" x="6653213" y="2187575"/>
          <p14:tracePt t="40692" x="6653213" y="2214563"/>
          <p14:tracePt t="40709" x="6643688" y="2268538"/>
          <p14:tracePt t="40726" x="6626225" y="2303463"/>
          <p14:tracePt t="40742" x="6608763" y="2357438"/>
          <p14:tracePt t="40760" x="6581775" y="2411413"/>
          <p14:tracePt t="40776" x="6572250" y="2438400"/>
          <p14:tracePt t="40793" x="6562725" y="2446338"/>
          <p14:tracePt t="40809" x="6562725" y="2455863"/>
          <p14:tracePt t="41055" x="6545263" y="2455863"/>
          <p14:tracePt t="41066" x="6537325" y="2455863"/>
          <p14:tracePt t="41077" x="6510338" y="2428875"/>
          <p14:tracePt t="41092" x="6483350" y="2393950"/>
          <p14:tracePt t="41109" x="6419850" y="2286000"/>
          <p14:tracePt t="41126" x="6411913" y="2251075"/>
          <p14:tracePt t="41142" x="6411913" y="2241550"/>
          <p14:tracePt t="41159" x="6411913" y="2197100"/>
          <p14:tracePt t="41177" x="6411913" y="2187575"/>
          <p14:tracePt t="41193" x="6411913" y="2179638"/>
          <p14:tracePt t="41209" x="6438900" y="2160588"/>
          <p14:tracePt t="41228" x="6446838" y="2152650"/>
          <p14:tracePt t="41242" x="6473825" y="2152650"/>
          <p14:tracePt t="41259" x="6545263" y="2152650"/>
          <p14:tracePt t="41276" x="6581775" y="2152650"/>
          <p14:tracePt t="41293" x="6626225" y="2152650"/>
          <p14:tracePt t="41309" x="6653213" y="2152650"/>
          <p14:tracePt t="41342" x="6661150" y="2160588"/>
          <p14:tracePt t="41461" x="6661150" y="2170113"/>
          <p14:tracePt t="41471" x="6643688" y="2170113"/>
          <p14:tracePt t="41483" x="6626225" y="2187575"/>
          <p14:tracePt t="41493" x="6599238" y="2205038"/>
          <p14:tracePt t="41509" x="6572250" y="2214563"/>
          <p14:tracePt t="41526" x="6518275" y="2251075"/>
          <p14:tracePt t="41542" x="6429375" y="2303463"/>
          <p14:tracePt t="41559" x="6384925" y="2330450"/>
          <p14:tracePt t="41576" x="6323013" y="2374900"/>
          <p14:tracePt t="41593" x="6269038" y="2419350"/>
          <p14:tracePt t="41609" x="6242050" y="2438400"/>
          <p14:tracePt t="41626" x="6205538" y="2490788"/>
          <p14:tracePt t="41928" x="6242050" y="2490788"/>
          <p14:tracePt t="41938" x="6286500" y="2490788"/>
          <p14:tracePt t="41950" x="6348413" y="2482850"/>
          <p14:tracePt t="41961" x="6384925" y="2482850"/>
          <p14:tracePt t="41976" x="6429375" y="2473325"/>
          <p14:tracePt t="41993" x="6465888" y="2455863"/>
          <p14:tracePt t="42009" x="6473825" y="2438400"/>
          <p14:tracePt t="42026" x="6483350" y="2428875"/>
          <p14:tracePt t="42060" x="6500813" y="2411413"/>
          <p14:tracePt t="42071" x="6518275" y="2401888"/>
          <p14:tracePt t="42082" x="6527800" y="2393950"/>
          <p14:tracePt t="42093" x="6554788" y="2384425"/>
          <p14:tracePt t="42111" x="6572250" y="2366963"/>
          <p14:tracePt t="42126" x="6589713" y="2357438"/>
          <p14:tracePt t="42142" x="6599238" y="2339975"/>
          <p14:tracePt t="42357" x="6589713" y="2339975"/>
          <p14:tracePt t="42385" x="6581775" y="2339975"/>
          <p14:tracePt t="42397" x="6572250" y="2339975"/>
          <p14:tracePt t="42410" x="6562725" y="2339975"/>
          <p14:tracePt t="42426" x="6537325" y="2339975"/>
          <p14:tracePt t="42443" x="6500813" y="2339975"/>
          <p14:tracePt t="42459" x="6375400" y="2312988"/>
          <p14:tracePt t="42476" x="6242050" y="2286000"/>
          <p14:tracePt t="42493" x="6197600" y="2286000"/>
          <p14:tracePt t="42509" x="6143625" y="2286000"/>
          <p14:tracePt t="42527" x="6108700" y="2286000"/>
          <p14:tracePt t="42543" x="6089650" y="2276475"/>
          <p14:tracePt t="42559" x="6027738" y="2259013"/>
          <p14:tracePt t="42578" x="5956300" y="2241550"/>
          <p14:tracePt t="42593" x="5919788" y="2232025"/>
          <p14:tracePt t="42610" x="5894388" y="2214563"/>
          <p14:tracePt t="42626" x="5884863" y="2214563"/>
          <p14:tracePt t="42643" x="5875338" y="2214563"/>
          <p14:tracePt t="42689" x="5867400" y="2214563"/>
          <p14:tracePt t="42751" x="5867400" y="2205038"/>
          <p14:tracePt t="42801" x="5875338" y="2197100"/>
          <p14:tracePt t="42832" x="5884863" y="2179638"/>
          <p14:tracePt t="42842" x="5911850" y="2170113"/>
          <p14:tracePt t="42860" x="5938838" y="2160588"/>
          <p14:tracePt t="42876" x="6000750" y="2143125"/>
          <p14:tracePt t="42893" x="6037263" y="2143125"/>
          <p14:tracePt t="42910" x="6054725" y="2143125"/>
          <p14:tracePt t="42926" x="6062663" y="2143125"/>
          <p14:tracePt t="42943" x="6089650" y="2143125"/>
          <p14:tracePt t="42960" x="6108700" y="2143125"/>
          <p14:tracePt t="42977" x="6126163" y="2179638"/>
          <p14:tracePt t="42995" x="6134100" y="2179638"/>
          <p14:tracePt t="43026" x="6161088" y="2187575"/>
          <p14:tracePt t="43043" x="6197600" y="2205038"/>
          <p14:tracePt t="43060" x="6303963" y="2214563"/>
          <p14:tracePt t="43076" x="6384925" y="2224088"/>
          <p14:tracePt t="43093" x="6402388" y="2224088"/>
          <p14:tracePt t="43110" x="6429375" y="2224088"/>
          <p14:tracePt t="43126" x="6456363" y="2224088"/>
          <p14:tracePt t="43143" x="6465888" y="2224088"/>
          <p14:tracePt t="43160" x="6510338" y="2224088"/>
          <p14:tracePt t="43176" x="6518275" y="2224088"/>
          <p14:tracePt t="43259" x="6500813" y="2224088"/>
          <p14:tracePt t="43269" x="6473825" y="2224088"/>
          <p14:tracePt t="43280" x="6446838" y="2224088"/>
          <p14:tracePt t="43293" x="6429375" y="2224088"/>
          <p14:tracePt t="43310" x="6330950" y="2251075"/>
          <p14:tracePt t="43326" x="6269038" y="2259013"/>
          <p14:tracePt t="43343" x="6143625" y="2276475"/>
          <p14:tracePt t="43360" x="6081713" y="2286000"/>
          <p14:tracePt t="43376" x="6045200" y="2286000"/>
          <p14:tracePt t="43393" x="6010275" y="2295525"/>
          <p14:tracePt t="43512" x="6018213" y="2295525"/>
          <p14:tracePt t="43523" x="6054725" y="2276475"/>
          <p14:tracePt t="43533" x="6134100" y="2268538"/>
          <p14:tracePt t="43545" x="6215063" y="2259013"/>
          <p14:tracePt t="43560" x="6296025" y="2259013"/>
          <p14:tracePt t="43576" x="6411913" y="2251075"/>
          <p14:tracePt t="43594" x="6473825" y="2259013"/>
          <p14:tracePt t="43610" x="6500813" y="2268538"/>
          <p14:tracePt t="43626" x="6518275" y="2268538"/>
          <p14:tracePt t="43868" x="6510338" y="2268538"/>
          <p14:tracePt t="43880" x="6491288" y="2268538"/>
          <p14:tracePt t="43893" x="6473825" y="2268538"/>
          <p14:tracePt t="43910" x="6411913" y="2268538"/>
          <p14:tracePt t="43927" x="6340475" y="2224088"/>
          <p14:tracePt t="43943" x="6205538" y="2133600"/>
          <p14:tracePt t="43960" x="6099175" y="2071688"/>
          <p14:tracePt t="43977" x="6045200" y="2062163"/>
          <p14:tracePt t="43993" x="5929313" y="2027238"/>
          <p14:tracePt t="44010" x="5822950" y="2027238"/>
          <p14:tracePt t="44027" x="5759450" y="2027238"/>
          <p14:tracePt t="44043" x="5572125" y="2044700"/>
          <p14:tracePt t="44060" x="5375275" y="2089150"/>
          <p14:tracePt t="44077" x="5303838" y="2098675"/>
          <p14:tracePt t="44093" x="5259388" y="2098675"/>
          <p14:tracePt t="44163" x="5259388" y="2089150"/>
          <p14:tracePt t="44192" x="5259388" y="2081213"/>
          <p14:tracePt t="44203" x="5241925" y="2044700"/>
          <p14:tracePt t="44214" x="5241925" y="2036763"/>
          <p14:tracePt t="44274" x="5232400" y="2036763"/>
          <p14:tracePt t="44416" x="5232400" y="2027238"/>
          <p14:tracePt t="44426" x="5241925" y="2017713"/>
          <p14:tracePt t="44443" x="5241925" y="1982788"/>
          <p14:tracePt t="44460" x="5259388" y="1938338"/>
          <p14:tracePt t="44477" x="5268913" y="1911350"/>
          <p14:tracePt t="44538" x="5276850" y="1901825"/>
          <p14:tracePt t="44549" x="5322888" y="1857375"/>
          <p14:tracePt t="44560" x="5357813" y="1822450"/>
          <p14:tracePt t="44578" x="5375275" y="1803400"/>
          <p14:tracePt t="44593" x="5394325" y="1803400"/>
          <p14:tracePt t="44639" x="5402263" y="1803400"/>
          <p14:tracePt t="44649" x="5429250" y="1803400"/>
          <p14:tracePt t="44660" x="5491163" y="1803400"/>
          <p14:tracePt t="44677" x="5572125" y="1803400"/>
          <p14:tracePt t="44693" x="5786438" y="1803400"/>
          <p14:tracePt t="44711" x="6045200" y="1822450"/>
          <p14:tracePt t="44727" x="6134100" y="1822450"/>
          <p14:tracePt t="44743" x="6276975" y="1830388"/>
          <p14:tracePt t="44761" x="6357938" y="1830388"/>
          <p14:tracePt t="44777" x="6394450" y="1830388"/>
          <p14:tracePt t="44794" x="6465888" y="1830388"/>
          <p14:tracePt t="44810" x="6483350" y="1830388"/>
          <p14:tracePt t="44827" x="6491288" y="1830388"/>
          <p14:tracePt t="45016" x="6483350" y="1830388"/>
          <p14:tracePt t="45026" x="6473825" y="1830388"/>
          <p14:tracePt t="45045" x="6394450" y="1830388"/>
          <p14:tracePt t="45060" x="6251575" y="1830388"/>
          <p14:tracePt t="45077" x="5626100" y="1874838"/>
          <p14:tracePt t="45094" x="5303838" y="1901825"/>
          <p14:tracePt t="45110" x="4911725" y="1955800"/>
          <p14:tracePt t="45127" x="4776788" y="1973263"/>
          <p14:tracePt t="45144" x="4759325" y="1973263"/>
          <p14:tracePt t="45160" x="4751388" y="1982788"/>
          <p14:tracePt t="45193" x="4751388" y="2054225"/>
          <p14:tracePt t="45645" x="4776788" y="2054225"/>
          <p14:tracePt t="45656" x="4830763" y="2062163"/>
          <p14:tracePt t="45666" x="4894263" y="2071688"/>
          <p14:tracePt t="45678" x="4938713" y="2081213"/>
          <p14:tracePt t="45696" x="5000625" y="2081213"/>
          <p14:tracePt t="46133" x="5027613" y="2081213"/>
          <p14:tracePt t="46143" x="5072063" y="2081213"/>
          <p14:tracePt t="46160" x="5180013" y="2089150"/>
          <p14:tracePt t="46177" x="5446713" y="2170113"/>
          <p14:tracePt t="46194" x="5822950" y="2241550"/>
          <p14:tracePt t="46210" x="5929313" y="2286000"/>
          <p14:tracePt t="46227" x="6134100" y="2393950"/>
          <p14:tracePt t="46244" x="6259513" y="2509838"/>
          <p14:tracePt t="46261" x="6303963" y="2581275"/>
          <p14:tracePt t="46277" x="6348413" y="2670175"/>
          <p14:tracePt t="46295" x="6375400" y="2697163"/>
          <p14:tracePt t="46310" x="6402388" y="2724150"/>
          <p14:tracePt t="46539" x="6438900" y="2724150"/>
          <p14:tracePt t="46550" x="6483350" y="2724150"/>
          <p14:tracePt t="46561" x="6554788" y="2724150"/>
          <p14:tracePt t="46578" x="6705600" y="2741613"/>
          <p14:tracePt t="46594" x="6751638" y="2751138"/>
          <p14:tracePt t="46611" x="6823075" y="2751138"/>
          <p14:tracePt t="46627" x="6840538" y="2751138"/>
          <p14:tracePt t="46644" x="6848475" y="2751138"/>
          <p14:tracePt t="46722" x="6840538" y="2751138"/>
          <p14:tracePt t="46742" x="6831013" y="2751138"/>
          <p14:tracePt t="46763" x="6823075" y="2751138"/>
          <p14:tracePt t="46773" x="6813550" y="2751138"/>
          <p14:tracePt t="46784" x="6804025" y="2759075"/>
          <p14:tracePt t="46796" x="6786563" y="2768600"/>
          <p14:tracePt t="46812" x="6751638" y="2768600"/>
          <p14:tracePt t="46827" x="6732588" y="2768600"/>
          <p14:tracePt t="46844" x="6715125" y="2768600"/>
          <p14:tracePt t="46860" x="6705600" y="2768600"/>
          <p14:tracePt t="46904" x="6680200" y="2768600"/>
          <p14:tracePt t="46915" x="6661150" y="2768600"/>
          <p14:tracePt t="46935" x="6653213" y="2768600"/>
          <p14:tracePt t="46946" x="6643688" y="2768600"/>
          <p14:tracePt t="46961" x="6634163" y="2768600"/>
          <p14:tracePt t="47006" x="6626225" y="2768600"/>
          <p14:tracePt t="47016" x="6608763" y="2768600"/>
          <p14:tracePt t="47027" x="6589713" y="2768600"/>
          <p14:tracePt t="47047" x="6554788" y="2768600"/>
          <p14:tracePt t="47061" x="6537325" y="2768600"/>
          <p14:tracePt t="47077" x="6518275" y="2768600"/>
          <p14:tracePt t="47189" x="6527800" y="2768600"/>
          <p14:tracePt t="47199" x="6537325" y="2768600"/>
          <p14:tracePt t="47210" x="6572250" y="2768600"/>
          <p14:tracePt t="47229" x="6670675" y="2768600"/>
          <p14:tracePt t="47244" x="6732588" y="2768600"/>
          <p14:tracePt t="47260" x="6875463" y="2768600"/>
          <p14:tracePt t="47277" x="6919913" y="2759075"/>
          <p14:tracePt t="47294" x="6956425" y="2759075"/>
          <p14:tracePt t="47310" x="6956425" y="2751138"/>
          <p14:tracePt t="47433" x="6938963" y="2751138"/>
          <p14:tracePt t="47443" x="6929438" y="2751138"/>
          <p14:tracePt t="47462" x="6867525" y="2751138"/>
          <p14:tracePt t="47478" x="6831013" y="2751138"/>
          <p14:tracePt t="47494" x="6742113" y="2751138"/>
          <p14:tracePt t="47511" x="6705600" y="2751138"/>
          <p14:tracePt t="47527" x="6680200" y="2741613"/>
          <p14:tracePt t="47889" x="6661150" y="2741613"/>
          <p14:tracePt t="47899" x="6616700" y="2751138"/>
          <p14:tracePt t="47911" x="6589713" y="2759075"/>
          <p14:tracePt t="47927" x="6562725" y="2759075"/>
          <p14:tracePt t="47944" x="6527800" y="2776538"/>
          <p14:tracePt t="47961" x="6518275" y="2776538"/>
          <p14:tracePt t="48041" x="6545263" y="2776538"/>
          <p14:tracePt t="48052" x="6581775" y="2776538"/>
          <p14:tracePt t="48063" x="6626225" y="2776538"/>
          <p14:tracePt t="48077" x="6661150" y="2776538"/>
          <p14:tracePt t="48094" x="6732588" y="2776538"/>
          <p14:tracePt t="48112" x="6786563" y="2776538"/>
          <p14:tracePt t="48127" x="6804025" y="2776538"/>
          <p14:tracePt t="48144" x="6813550" y="2776538"/>
          <p14:tracePt t="48224" x="6796088" y="2776538"/>
          <p14:tracePt t="48236" x="6769100" y="2776538"/>
          <p14:tracePt t="48247" x="6742113" y="2776538"/>
          <p14:tracePt t="48261" x="6705600" y="2776538"/>
          <p14:tracePt t="48277" x="6599238" y="2776538"/>
          <p14:tracePt t="48295" x="6527800" y="2776538"/>
          <p14:tracePt t="48311" x="6510338" y="2776538"/>
          <p14:tracePt t="48328" x="6491288" y="2776538"/>
          <p14:tracePt t="48417" x="6500813" y="2768600"/>
          <p14:tracePt t="48429" x="6537325" y="2768600"/>
          <p14:tracePt t="48444" x="6581775" y="2759075"/>
          <p14:tracePt t="48461" x="6661150" y="2751138"/>
          <p14:tracePt t="48478" x="6751638" y="2751138"/>
          <p14:tracePt t="48494" x="6796088" y="2751138"/>
          <p14:tracePt t="48511" x="6840538" y="2741613"/>
          <p14:tracePt t="48610" x="6796088" y="2741613"/>
          <p14:tracePt t="48620" x="6732588" y="2741613"/>
          <p14:tracePt t="48632" x="6661150" y="2741613"/>
          <p14:tracePt t="48644" x="6572250" y="2741613"/>
          <p14:tracePt t="48661" x="6446838" y="2759075"/>
          <p14:tracePt t="48678" x="6419850" y="2768600"/>
          <p14:tracePt t="48694" x="6402388" y="2768600"/>
          <p14:tracePt t="48783" x="6411913" y="2768600"/>
          <p14:tracePt t="48803" x="6438900" y="2768600"/>
          <p14:tracePt t="48814" x="6473825" y="2768600"/>
          <p14:tracePt t="48828" x="6510338" y="2768600"/>
          <p14:tracePt t="48844" x="6608763" y="2768600"/>
          <p14:tracePt t="48861" x="6670675" y="2768600"/>
          <p14:tracePt t="48878" x="6786563" y="2776538"/>
          <p14:tracePt t="48894" x="6884988" y="2786063"/>
          <p14:tracePt t="48911" x="6902450" y="2795588"/>
          <p14:tracePt t="48928" x="6919913" y="2795588"/>
          <p14:tracePt t="49006" x="6911975" y="2795588"/>
          <p14:tracePt t="49016" x="6867525" y="2795588"/>
          <p14:tracePt t="49028" x="6804025" y="2795588"/>
          <p14:tracePt t="49047" x="6670675" y="2795588"/>
          <p14:tracePt t="49061" x="6599238" y="2795588"/>
          <p14:tracePt t="49078" x="6456363" y="2795588"/>
          <p14:tracePt t="49095" x="6419850" y="2795588"/>
          <p14:tracePt t="49111" x="6394450" y="2795588"/>
          <p14:tracePt t="49179" x="6402388" y="2795588"/>
          <p14:tracePt t="49189" x="6419850" y="2786063"/>
          <p14:tracePt t="49200" x="6456363" y="2776538"/>
          <p14:tracePt t="49211" x="6510338" y="2768600"/>
          <p14:tracePt t="49229" x="6608763" y="2732088"/>
          <p14:tracePt t="49244" x="6661150" y="2724150"/>
          <p14:tracePt t="49261" x="6724650" y="2705100"/>
          <p14:tracePt t="49278" x="6742113" y="2705100"/>
          <p14:tracePt t="49564" x="6732588" y="2705100"/>
          <p14:tracePt t="49636" x="6724650" y="2705100"/>
          <p14:tracePt t="49656" x="6715125" y="2705100"/>
          <p14:tracePt t="49667" x="6697663" y="2705100"/>
          <p14:tracePt t="49678" x="6680200" y="2705100"/>
          <p14:tracePt t="49696" x="6634163" y="2724150"/>
          <p14:tracePt t="49711" x="6589713" y="2732088"/>
          <p14:tracePt t="49728" x="6545263" y="2751138"/>
          <p14:tracePt t="49745" x="6537325" y="2759075"/>
          <p14:tracePt t="49761" x="6518275" y="2768600"/>
          <p14:tracePt t="49818" x="6518275" y="2776538"/>
          <p14:tracePt t="50123" x="6545263" y="2776538"/>
          <p14:tracePt t="50134" x="6572250" y="2768600"/>
          <p14:tracePt t="50144" x="6589713" y="2768600"/>
          <p14:tracePt t="50161" x="6626225" y="2741613"/>
          <p14:tracePt t="50178" x="6643688" y="2732088"/>
          <p14:tracePt t="50195" x="6661150" y="2714625"/>
          <p14:tracePt t="50327" x="6653213" y="2714625"/>
          <p14:tracePt t="50339" x="6643688" y="2714625"/>
          <p14:tracePt t="50351" x="6634163" y="2724150"/>
          <p14:tracePt t="50364" x="6616700" y="2724150"/>
          <p14:tracePt t="50378" x="6581775" y="2732088"/>
          <p14:tracePt t="50395" x="6537325" y="2741613"/>
          <p14:tracePt t="50411" x="6465888" y="2751138"/>
          <p14:tracePt t="50429" x="6429375" y="2759075"/>
          <p14:tracePt t="50445" x="6419850" y="2759075"/>
          <p14:tracePt t="50462" x="6411913" y="2759075"/>
          <p14:tracePt t="50530" x="6419850" y="2759075"/>
          <p14:tracePt t="50550" x="6429375" y="2759075"/>
          <p14:tracePt t="50561" x="6438900" y="2751138"/>
          <p14:tracePt t="50579" x="6518275" y="2697163"/>
          <p14:tracePt t="50595" x="6581775" y="2660650"/>
          <p14:tracePt t="50612" x="6643688" y="2633663"/>
          <p14:tracePt t="50628" x="6661150" y="2625725"/>
          <p14:tracePt t="50645" x="6661150" y="2616200"/>
          <p14:tracePt t="50743" x="6661150" y="2625725"/>
          <p14:tracePt t="50755" x="6661150" y="2633663"/>
          <p14:tracePt t="51028" x="6661150" y="2643188"/>
          <p14:tracePt t="51049" x="6653213" y="2643188"/>
          <p14:tracePt t="51068" x="6653213" y="2652713"/>
          <p14:tracePt t="51088" x="6643688" y="2660650"/>
          <p14:tracePt t="51101" x="6634163" y="2670175"/>
          <p14:tracePt t="51113" x="6626225" y="2687638"/>
          <p14:tracePt t="51129" x="6581775" y="2759075"/>
          <p14:tracePt t="51145" x="6562725" y="2830513"/>
          <p14:tracePt t="51162" x="6510338" y="2946400"/>
          <p14:tracePt t="51179" x="6500813" y="2965450"/>
          <p14:tracePt t="51514" x="6500813" y="2955925"/>
          <p14:tracePt t="51526" x="6500813" y="2946400"/>
          <p14:tracePt t="51545" x="6537325" y="2894013"/>
          <p14:tracePt t="51562" x="6572250" y="2857500"/>
          <p14:tracePt t="51579" x="6626225" y="2776538"/>
          <p14:tracePt t="51596" x="6705600" y="2687638"/>
          <p14:tracePt t="51612" x="6732588" y="2670175"/>
          <p14:tracePt t="51628" x="6759575" y="2625725"/>
          <p14:tracePt t="51646" x="6759575" y="2616200"/>
          <p14:tracePt t="51840" x="6751638" y="2616200"/>
          <p14:tracePt t="51861" x="6742113" y="2625725"/>
          <p14:tracePt t="51873" x="6732588" y="2625725"/>
          <p14:tracePt t="51884" x="6724650" y="2625725"/>
          <p14:tracePt t="51896" x="6697663" y="2625725"/>
          <p14:tracePt t="51912" x="6554788" y="2652713"/>
          <p14:tracePt t="51928" x="6384925" y="2687638"/>
          <p14:tracePt t="51945" x="5715000" y="2847975"/>
          <p14:tracePt t="51962" x="5214938" y="2955925"/>
          <p14:tracePt t="51978" x="5089525" y="2982913"/>
          <p14:tracePt t="51995" x="4938713" y="3044825"/>
          <p14:tracePt t="52012" x="4911725" y="3071813"/>
          <p14:tracePt t="52266" x="4894263" y="3071813"/>
          <p14:tracePt t="52276" x="4840288" y="3108325"/>
          <p14:tracePt t="52298" x="4562475" y="3232150"/>
          <p14:tracePt t="52312" x="4179888" y="3348038"/>
          <p14:tracePt t="52329" x="3500438" y="3562350"/>
          <p14:tracePt t="52347" x="2822575" y="3759200"/>
          <p14:tracePt t="52362" x="2527300" y="3867150"/>
          <p14:tracePt t="52379" x="2224088" y="4071938"/>
          <p14:tracePt t="52396" x="2125663" y="4116388"/>
          <p14:tracePt t="52412" x="2009775" y="4170363"/>
          <p14:tracePt t="52429" x="1982788" y="4170363"/>
          <p14:tracePt t="52683" x="1928813" y="4179888"/>
          <p14:tracePt t="52694" x="1847850" y="4205288"/>
          <p14:tracePt t="52713" x="1536700" y="4214813"/>
          <p14:tracePt t="52729" x="1241425" y="4214813"/>
          <p14:tracePt t="52746" x="687388" y="4160838"/>
          <p14:tracePt t="52764" x="322263" y="4062413"/>
          <p14:tracePt t="52779" x="241300" y="4037013"/>
          <p14:tracePt t="52795" x="179388" y="3946525"/>
          <p14:tracePt t="52812" x="169863" y="3911600"/>
          <p14:tracePt t="52829" x="179388" y="3724275"/>
          <p14:tracePt t="52846" x="276225" y="3536950"/>
          <p14:tracePt t="52862" x="374650" y="3384550"/>
          <p14:tracePt t="52879" x="465138" y="3322638"/>
          <p14:tracePt t="53130" x="581025" y="3303588"/>
          <p14:tracePt t="53140" x="750888" y="3276600"/>
          <p14:tracePt t="53151" x="1009650" y="3251200"/>
          <p14:tracePt t="53162" x="1204913" y="3241675"/>
          <p14:tracePt t="53180" x="1500188" y="3232150"/>
          <p14:tracePt t="53195" x="1581150" y="3232150"/>
          <p14:tracePt t="53212" x="1660525" y="3232150"/>
          <p14:tracePt t="53231" x="1670050" y="3268663"/>
          <p14:tracePt t="53246" x="1670050" y="3313113"/>
          <p14:tracePt t="53262" x="1670050" y="3571875"/>
          <p14:tracePt t="53279" x="1670050" y="3741738"/>
          <p14:tracePt t="53296" x="1643063" y="4241800"/>
          <p14:tracePt t="53312" x="1643063" y="4527550"/>
          <p14:tracePt t="53329" x="1643063" y="4679950"/>
          <p14:tracePt t="53346" x="1643063" y="4786313"/>
          <p14:tracePt t="53362" x="1643063" y="4803775"/>
          <p14:tracePt t="53424" x="1625600" y="4803775"/>
          <p14:tracePt t="53435" x="1608138" y="4803775"/>
          <p14:tracePt t="53446" x="1581150" y="4803775"/>
          <p14:tracePt t="53463" x="1544638" y="4803775"/>
          <p14:tracePt t="53479" x="1393825" y="4803775"/>
          <p14:tracePt t="53496" x="1258888" y="4830763"/>
          <p14:tracePt t="53512" x="1196975" y="4840288"/>
          <p14:tracePt t="53529" x="1062038" y="4840288"/>
          <p14:tracePt t="53546" x="965200" y="4803775"/>
          <p14:tracePt t="53562" x="946150" y="4786313"/>
          <p14:tracePt t="53579" x="938213" y="4759325"/>
          <p14:tracePt t="53832" x="1000125" y="4670425"/>
          <p14:tracePt t="53843" x="1231900" y="4589463"/>
          <p14:tracePt t="53854" x="1598613" y="4491038"/>
          <p14:tracePt t="53867" x="1982788" y="4394200"/>
          <p14:tracePt t="53881" x="2894013" y="4187825"/>
          <p14:tracePt t="53896" x="3322638" y="4081463"/>
          <p14:tracePt t="53912" x="4133850" y="3990975"/>
          <p14:tracePt t="53929" x="4537075" y="3965575"/>
          <p14:tracePt t="53946" x="4965700" y="3919538"/>
          <p14:tracePt t="53962" x="5160963" y="3919538"/>
          <p14:tracePt t="53979" x="5224463" y="3919538"/>
          <p14:tracePt t="53996" x="5241925" y="3894138"/>
          <p14:tracePt t="54207" x="5313363" y="3867150"/>
          <p14:tracePt t="54219" x="5465763" y="3803650"/>
          <p14:tracePt t="54231" x="5732463" y="3732213"/>
          <p14:tracePt t="54246" x="6269038" y="3598863"/>
          <p14:tracePt t="54262" x="6491288" y="3500438"/>
          <p14:tracePt t="54279" x="6769100" y="3367088"/>
          <p14:tracePt t="54297" x="6831013" y="3330575"/>
          <p14:tracePt t="54312" x="6840538" y="3322638"/>
          <p14:tracePt t="54348" x="6848475" y="3303588"/>
          <p14:tracePt t="54359" x="6894513" y="3232150"/>
          <p14:tracePt t="54370" x="6946900" y="3160713"/>
          <p14:tracePt t="54381" x="6983413" y="3108325"/>
          <p14:tracePt t="54396" x="7027863" y="3054350"/>
          <p14:tracePt t="54412" x="7099300" y="2884488"/>
          <p14:tracePt t="54430" x="7108825" y="2830513"/>
          <p14:tracePt t="54531" x="7099300" y="2759075"/>
          <p14:tracePt t="54541" x="7089775" y="2751138"/>
          <p14:tracePt t="54552" x="7010400" y="2697163"/>
          <p14:tracePt t="54563" x="6991350" y="2679700"/>
          <p14:tracePt t="54580" x="6894513" y="2652713"/>
          <p14:tracePt t="54596" x="6813550" y="2643188"/>
          <p14:tracePt t="54613" x="6705600" y="2643188"/>
          <p14:tracePt t="54629" x="6670675" y="2643188"/>
          <p14:tracePt t="54646" x="6626225" y="2643188"/>
          <p14:tracePt t="54663" x="6599238" y="2633663"/>
          <p14:tracePt t="55049" x="6608763" y="2633663"/>
          <p14:tracePt t="55059" x="6643688" y="2633663"/>
          <p14:tracePt t="55071" x="6680200" y="2633663"/>
          <p14:tracePt t="55082" x="6724650" y="2633663"/>
          <p14:tracePt t="55096" x="6777038" y="2633663"/>
          <p14:tracePt t="55113" x="6848475" y="2643188"/>
          <p14:tracePt t="55130" x="6911975" y="2643188"/>
          <p14:tracePt t="55190" x="6911975" y="2670175"/>
          <p14:tracePt t="55465" x="6884988" y="2660650"/>
          <p14:tracePt t="55477" x="6831013" y="2625725"/>
          <p14:tracePt t="55496" x="6697663" y="2509838"/>
          <p14:tracePt t="55513" x="6670675" y="2465388"/>
          <p14:tracePt t="55529" x="6653213" y="2411413"/>
          <p14:tracePt t="55546" x="6653213" y="2357438"/>
          <p14:tracePt t="55563" x="6653213" y="2330450"/>
          <p14:tracePt t="55580" x="6661150" y="2251075"/>
          <p14:tracePt t="55597" x="6661150" y="2187575"/>
          <p14:tracePt t="55613" x="6661150" y="2179638"/>
          <p14:tracePt t="55630" x="6670675" y="2179638"/>
          <p14:tracePt t="55719" x="6670675" y="2187575"/>
          <p14:tracePt t="55729" x="6670675" y="2197100"/>
          <p14:tracePt t="55746" x="6670675" y="2241550"/>
          <p14:tracePt t="55763" x="6670675" y="2286000"/>
          <p14:tracePt t="55780" x="6653213" y="2366963"/>
          <p14:tracePt t="55797" x="6634163" y="2411413"/>
          <p14:tracePt t="55813" x="6608763" y="2509838"/>
          <p14:tracePt t="55830" x="6581775" y="2589213"/>
          <p14:tracePt t="55847" x="6572250" y="2616200"/>
          <p14:tracePt t="55863" x="6562725" y="2679700"/>
          <p14:tracePt t="55881" x="6562725" y="2741613"/>
          <p14:tracePt t="56460" x="6581775" y="2741613"/>
          <p14:tracePt t="56471" x="6589713" y="2724150"/>
          <p14:tracePt t="56485" x="6626225" y="2705100"/>
          <p14:tracePt t="56497" x="6670675" y="2670175"/>
          <p14:tracePt t="56513" x="6769100" y="2571750"/>
          <p14:tracePt t="56532" x="6848475" y="2419350"/>
          <p14:tracePt t="56546" x="6867525" y="2357438"/>
          <p14:tracePt t="56563" x="6875463" y="2303463"/>
          <p14:tracePt t="56612" x="6867525" y="2295525"/>
          <p14:tracePt t="56623" x="6823075" y="2268538"/>
          <p14:tracePt t="56633" x="6751638" y="2224088"/>
          <p14:tracePt t="56647" x="6653213" y="2160588"/>
          <p14:tracePt t="56663" x="6446838" y="2062163"/>
          <p14:tracePt t="56680" x="6375400" y="2036763"/>
          <p14:tracePt t="56697" x="6303963" y="1982788"/>
          <p14:tracePt t="56714" x="6276975" y="1955800"/>
          <p14:tracePt t="56730" x="6259513" y="1946275"/>
          <p14:tracePt t="57018" x="6296025" y="1938338"/>
          <p14:tracePt t="57029" x="6330950" y="1928813"/>
          <p14:tracePt t="57047" x="6367463" y="1928813"/>
          <p14:tracePt t="57063" x="6419850" y="1919288"/>
          <p14:tracePt t="57080" x="6446838" y="1919288"/>
          <p14:tracePt t="57097" x="6456363" y="1919288"/>
          <p14:tracePt t="57172" x="6438900" y="1919288"/>
          <p14:tracePt t="57183" x="6429375" y="1919288"/>
          <p14:tracePt t="57197" x="6419850" y="1919288"/>
          <p14:tracePt t="57213" x="6402388" y="1928813"/>
          <p14:tracePt t="57230" x="6394450" y="1928813"/>
          <p14:tracePt t="57253" x="6375400" y="1928813"/>
          <p14:tracePt t="57265" x="6296025" y="1893888"/>
          <p14:tracePt t="57280" x="6205538" y="1866900"/>
          <p14:tracePt t="57297" x="5956300" y="1776413"/>
          <p14:tracePt t="57313" x="5759450" y="1751013"/>
          <p14:tracePt t="57330" x="5705475" y="1751013"/>
          <p14:tracePt t="57347" x="5581650" y="1751013"/>
          <p14:tracePt t="57364" x="5419725" y="1768475"/>
          <p14:tracePt t="57380" x="5313363" y="1812925"/>
          <p14:tracePt t="57397" x="5160963" y="1901825"/>
          <p14:tracePt t="57414" x="5133975" y="1911350"/>
          <p14:tracePt t="57434" x="5160963" y="1911350"/>
          <p14:tracePt t="57679" x="5170488" y="1919288"/>
          <p14:tracePt t="57689" x="5197475" y="1938338"/>
          <p14:tracePt t="57701" x="5214938" y="1938338"/>
          <p14:tracePt t="57713" x="5241925" y="1946275"/>
          <p14:tracePt t="57730" x="5259388" y="1982788"/>
          <p14:tracePt t="57747" x="5276850" y="1990725"/>
          <p14:tracePt t="57763" x="5276850" y="2017713"/>
          <p14:tracePt t="57780" x="5276850" y="2027238"/>
          <p14:tracePt t="57841" x="5286375" y="2027238"/>
          <p14:tracePt t="57864" x="5303838" y="2027238"/>
          <p14:tracePt t="57875" x="5303838" y="2009775"/>
          <p14:tracePt t="57886" x="5313363" y="1990725"/>
          <p14:tracePt t="57897" x="5322888" y="1955800"/>
          <p14:tracePt t="57914" x="5348288" y="1866900"/>
          <p14:tracePt t="57930" x="5348288" y="1847850"/>
          <p14:tracePt t="57947" x="5367338" y="1812925"/>
          <p14:tracePt t="57984" x="5375275" y="1812925"/>
          <p14:tracePt t="58014" x="5384800" y="1803400"/>
          <p14:tracePt t="58024" x="5394325" y="1803400"/>
          <p14:tracePt t="58036" x="5429250" y="1795463"/>
          <p14:tracePt t="58048" x="5456238" y="1785938"/>
          <p14:tracePt t="58064" x="5608638" y="1776413"/>
          <p14:tracePt t="58080" x="5715000" y="1776413"/>
          <p14:tracePt t="58097" x="6010275" y="1803400"/>
          <p14:tracePt t="58115" x="6394450" y="1857375"/>
          <p14:tracePt t="58130" x="6537325" y="1884363"/>
          <p14:tracePt t="58147" x="6848475" y="1973263"/>
          <p14:tracePt t="58163" x="6973888" y="1990725"/>
          <p14:tracePt t="58180" x="7161213" y="2017713"/>
          <p14:tracePt t="58421" x="7143750" y="2054225"/>
          <p14:tracePt t="58433" x="7108825" y="2089150"/>
          <p14:tracePt t="58447" x="7072313" y="2125663"/>
          <p14:tracePt t="58464" x="7000875" y="2197100"/>
          <p14:tracePt t="58481" x="6884988" y="2295525"/>
          <p14:tracePt t="58497" x="6840538" y="2357438"/>
          <p14:tracePt t="58514" x="6742113" y="2500313"/>
          <p14:tracePt t="58532" x="6715125" y="2589213"/>
          <p14:tracePt t="58548" x="6715125" y="2608263"/>
          <p14:tracePt t="58766" x="6634163" y="2616200"/>
          <p14:tracePt t="58776" x="6599238" y="2652713"/>
          <p14:tracePt t="58787" x="6545263" y="2724150"/>
          <p14:tracePt t="58799" x="6500813" y="2768600"/>
          <p14:tracePt t="58814" x="6473825" y="2795588"/>
          <p14:tracePt t="58830" x="6402388" y="2919413"/>
          <p14:tracePt t="58847" x="6330950" y="3044825"/>
          <p14:tracePt t="58864" x="6286500" y="3152775"/>
          <p14:tracePt t="58881" x="6188075" y="3295650"/>
          <p14:tracePt t="58897" x="6143625" y="3367088"/>
          <p14:tracePt t="58914" x="6126163" y="3402013"/>
          <p14:tracePt t="58930" x="6126163" y="3446463"/>
          <p14:tracePt t="59172" x="6116638" y="3465513"/>
          <p14:tracePt t="59182" x="6116638" y="3482975"/>
          <p14:tracePt t="59197" x="6108700" y="3490913"/>
          <p14:tracePt t="59214" x="6099175" y="3527425"/>
          <p14:tracePt t="59231" x="6081713" y="3536950"/>
          <p14:tracePt t="59248" x="6062663" y="3562350"/>
          <p14:tracePt t="59264" x="6045200" y="3571875"/>
          <p14:tracePt t="59281" x="6027738" y="3581400"/>
          <p14:tracePt t="59297" x="5991225" y="3589338"/>
          <p14:tracePt t="59314" x="5956300" y="3589338"/>
          <p14:tracePt t="59331" x="5946775" y="3589338"/>
          <p14:tracePt t="59347" x="5929313" y="3589338"/>
          <p14:tracePt t="59364" x="5919788" y="3589338"/>
          <p14:tracePt t="59435" x="5929313" y="3589338"/>
          <p14:tracePt t="59446" x="5983288" y="3589338"/>
          <p14:tracePt t="59464" x="6027738" y="3581400"/>
          <p14:tracePt t="59480" x="6108700" y="3554413"/>
          <p14:tracePt t="59497" x="6143625" y="3544888"/>
          <p14:tracePt t="59514" x="6161088" y="3544888"/>
          <p14:tracePt t="59608" x="6143625" y="3544888"/>
          <p14:tracePt t="59619" x="6134100" y="3544888"/>
          <p14:tracePt t="59631" x="6126163" y="3544888"/>
          <p14:tracePt t="59649" x="6081713" y="3544888"/>
          <p14:tracePt t="59664" x="6062663" y="3544888"/>
          <p14:tracePt t="59681" x="6018213" y="3544888"/>
          <p14:tracePt t="59697" x="6010275" y="3544888"/>
          <p14:tracePt t="59714" x="5991225" y="3544888"/>
          <p14:tracePt t="59872" x="6010275" y="3544888"/>
          <p14:tracePt t="59883" x="6054725" y="3544888"/>
          <p14:tracePt t="59897" x="6116638" y="3544888"/>
          <p14:tracePt t="59914" x="6242050" y="3554413"/>
          <p14:tracePt t="59931" x="6313488" y="3554413"/>
          <p14:tracePt t="59947" x="6348413" y="3554413"/>
          <p14:tracePt t="60004" x="6330950" y="3554413"/>
          <p14:tracePt t="60015" x="6276975" y="3554413"/>
          <p14:tracePt t="60031" x="6205538" y="3554413"/>
          <p14:tracePt t="60047" x="6027738" y="3517900"/>
          <p14:tracePt t="60065" x="5857875" y="3509963"/>
          <p14:tracePt t="60081" x="5822950" y="3500438"/>
          <p14:tracePt t="60098" x="5795963" y="3500438"/>
          <p14:tracePt t="60187" x="5803900" y="3490913"/>
          <p14:tracePt t="60198" x="5857875" y="3490913"/>
          <p14:tracePt t="60214" x="5956300" y="3490913"/>
          <p14:tracePt t="60231" x="6099175" y="3490913"/>
          <p14:tracePt t="60248" x="6116638" y="3490913"/>
          <p14:tracePt t="60574" x="6126163" y="3490913"/>
          <p14:tracePt t="60584" x="6143625" y="3490913"/>
          <p14:tracePt t="60597" x="6161088" y="3490913"/>
          <p14:tracePt t="60614" x="6251575" y="3473450"/>
          <p14:tracePt t="60631" x="6276975" y="3465513"/>
          <p14:tracePt t="60648" x="6286500" y="3465513"/>
          <p14:tracePt t="60705" x="6276975" y="3465513"/>
          <p14:tracePt t="60715" x="6269038" y="3465513"/>
          <p14:tracePt t="60735" x="6259513" y="3455988"/>
          <p14:tracePt t="60748" x="6251575" y="3455988"/>
          <p14:tracePt t="60764" x="6242050" y="3455988"/>
          <p14:tracePt t="60847" x="6251575" y="3455988"/>
          <p14:tracePt t="60868" x="6269038" y="3446463"/>
          <p14:tracePt t="60878" x="6286500" y="3438525"/>
          <p14:tracePt t="60889" x="6313488" y="3429000"/>
          <p14:tracePt t="60901" x="6340475" y="3394075"/>
          <p14:tracePt t="60914" x="6367463" y="3357563"/>
          <p14:tracePt t="60931" x="6429375" y="3251200"/>
          <p14:tracePt t="60948" x="6446838" y="3205163"/>
          <p14:tracePt t="60964" x="6446838" y="3160713"/>
          <p14:tracePt t="60981" x="6446838" y="3089275"/>
          <p14:tracePt t="61000" x="6438900" y="2982913"/>
          <p14:tracePt t="61015" x="6438900" y="2955925"/>
          <p14:tracePt t="61051" x="6429375" y="2955925"/>
          <p14:tracePt t="61115" x="6429375" y="2946400"/>
          <p14:tracePt t="61386" x="6429375" y="2938463"/>
          <p14:tracePt t="61488" x="6429375" y="2919413"/>
          <p14:tracePt t="61498" x="6429375" y="2911475"/>
          <p14:tracePt t="61514" x="6429375" y="2874963"/>
          <p14:tracePt t="61549" x="6429375" y="2847975"/>
          <p14:tracePt t="61619" x="6438900" y="2847975"/>
          <p14:tracePt t="61660" x="6456363" y="2847975"/>
          <p14:tracePt t="61671" x="6491288" y="2813050"/>
          <p14:tracePt t="61681" x="6537325" y="2803525"/>
          <p14:tracePt t="61700" x="6634163" y="2768600"/>
          <p14:tracePt t="61714" x="6705600" y="2768600"/>
          <p14:tracePt t="61731" x="6777038" y="2759075"/>
          <p14:tracePt t="61748" x="6786563" y="2759075"/>
          <p14:tracePt t="61843" x="6786563" y="2724150"/>
          <p14:tracePt t="61853" x="6777038" y="2670175"/>
          <p14:tracePt t="61865" x="6777038" y="2633663"/>
          <p14:tracePt t="61883" x="6777038" y="2536825"/>
          <p14:tracePt t="61898" x="6777038" y="2490788"/>
          <p14:tracePt t="61915" x="6777038" y="2465388"/>
          <p14:tracePt t="62208" x="6759575" y="2438400"/>
          <p14:tracePt t="62218" x="6751638" y="2428875"/>
          <p14:tracePt t="62232" x="6742113" y="2330450"/>
          <p14:tracePt t="62248" x="6715125" y="2081213"/>
          <p14:tracePt t="62264" x="6680200" y="1893888"/>
          <p14:tracePt t="62281" x="6661150" y="1562100"/>
          <p14:tracePt t="62301" x="6643688" y="1465263"/>
          <p14:tracePt t="62315" x="6634163" y="1465263"/>
          <p14:tracePt t="62583" x="6608763" y="1465263"/>
          <p14:tracePt t="62594" x="6545263" y="1482725"/>
          <p14:tracePt t="62605" x="6456363" y="1490663"/>
          <p14:tracePt t="62616" x="6357938" y="1509713"/>
          <p14:tracePt t="62631" x="6269038" y="1536700"/>
          <p14:tracePt t="62648" x="6126163" y="1608138"/>
          <p14:tracePt t="62665" x="5991225" y="1704975"/>
          <p14:tracePt t="62681" x="5983288" y="1724025"/>
          <p14:tracePt t="62698" x="5983288" y="1731963"/>
          <p14:tracePt t="62757" x="5983288" y="1741488"/>
          <p14:tracePt t="62767" x="6018213" y="1758950"/>
          <p14:tracePt t="62781" x="6072188" y="1776413"/>
          <p14:tracePt t="62798" x="6224588" y="1812925"/>
          <p14:tracePt t="62815" x="6303963" y="1830388"/>
          <p14:tracePt t="62831" x="6411913" y="1830388"/>
          <p14:tracePt t="62848" x="6465888" y="1830388"/>
          <p14:tracePt t="62865" x="6483350" y="1830388"/>
          <p14:tracePt t="62881" x="6518275" y="1812925"/>
          <p14:tracePt t="62898" x="6537325" y="1803400"/>
          <p14:tracePt t="62939" x="6518275" y="1803400"/>
          <p14:tracePt t="62950" x="6483350" y="1785938"/>
          <p14:tracePt t="62965" x="6411913" y="1758950"/>
          <p14:tracePt t="62982" x="6126163" y="1633538"/>
          <p14:tracePt t="63000" x="5867400" y="1536700"/>
          <p14:tracePt t="63015" x="5688013" y="1527175"/>
          <p14:tracePt t="63031" x="5473700" y="1544638"/>
          <p14:tracePt t="63050" x="5313363" y="1598613"/>
          <p14:tracePt t="63065" x="5268913" y="1643063"/>
          <p14:tracePt t="63082" x="5241925" y="1660525"/>
          <p14:tracePt t="63133" x="5268913" y="1679575"/>
          <p14:tracePt t="63144" x="5330825" y="1714500"/>
          <p14:tracePt t="63155" x="5419725" y="1731963"/>
          <p14:tracePt t="63166" x="5491163" y="1768475"/>
          <p14:tracePt t="63183" x="5705475" y="1812925"/>
          <p14:tracePt t="63198" x="5803900" y="1830388"/>
          <p14:tracePt t="63215" x="5973763" y="1866900"/>
          <p14:tracePt t="63231" x="6054725" y="1884363"/>
          <p14:tracePt t="63248" x="6205538" y="1911350"/>
          <p14:tracePt t="63265" x="6367463" y="1919288"/>
          <p14:tracePt t="63281" x="6419850" y="1919288"/>
          <p14:tracePt t="63298" x="6510338" y="1919288"/>
          <p14:tracePt t="63315" x="6518275" y="1919288"/>
          <p14:tracePt t="63551" x="6518275" y="1965325"/>
          <p14:tracePt t="63562" x="6518275" y="2009775"/>
          <p14:tracePt t="63573" x="6518275" y="2062163"/>
          <p14:tracePt t="63584" x="6527800" y="2098675"/>
          <p14:tracePt t="63599" x="6616700" y="2312988"/>
          <p14:tracePt t="63615" x="6653213" y="2393950"/>
          <p14:tracePt t="63632" x="6688138" y="2465388"/>
          <p14:tracePt t="65053" x="6680200" y="2473325"/>
          <p14:tracePt t="65063" x="6661150" y="2482850"/>
          <p14:tracePt t="65082" x="6634163" y="2509838"/>
          <p14:tracePt t="65099" x="6626225" y="2517775"/>
          <p14:tracePt t="65115" x="6616700" y="2527300"/>
          <p14:tracePt t="65132" x="6616700" y="2536825"/>
          <p14:tracePt t="65173" x="6608763" y="2536825"/>
          <p14:tracePt t="65184" x="6599238" y="2544763"/>
          <p14:tracePt t="65199" x="6581775" y="2554288"/>
          <p14:tracePt t="65215" x="6537325" y="2589213"/>
          <p14:tracePt t="65233" x="6483350" y="2598738"/>
          <p14:tracePt t="65249" x="6473825" y="2598738"/>
          <p14:tracePt t="65316" x="6473825" y="2608263"/>
          <p14:tracePt t="65417" x="6473825" y="2616200"/>
          <p14:tracePt t="65429" x="6473825" y="2633663"/>
          <p14:tracePt t="65441" x="6465888" y="2633663"/>
          <p14:tracePt t="65452" x="6465888" y="2643188"/>
          <p14:tracePt t="65468" x="6465888" y="2660650"/>
          <p14:tracePt t="65489" x="6465888" y="2670175"/>
          <p14:tracePt t="65519" x="6465888" y="2679700"/>
          <p14:tracePt t="65539" x="6473825" y="2687638"/>
          <p14:tracePt t="65549" x="6491288" y="2687638"/>
          <p14:tracePt t="65566" x="6491288" y="2697163"/>
          <p14:tracePt t="65582" x="6518275" y="2714625"/>
          <p14:tracePt t="65600" x="6554788" y="2714625"/>
          <p14:tracePt t="65616" x="6581775" y="2724150"/>
          <p14:tracePt t="65633" x="6697663" y="2759075"/>
          <p14:tracePt t="65650" x="6796088" y="2759075"/>
          <p14:tracePt t="65665" x="6840538" y="2759075"/>
          <p14:tracePt t="65682" x="6902450" y="2759075"/>
          <p14:tracePt t="65699" x="6938963" y="2759075"/>
          <p14:tracePt t="65715" x="6991350" y="2759075"/>
          <p14:tracePt t="65732" x="7037388" y="2759075"/>
          <p14:tracePt t="65749" x="7062788" y="2759075"/>
          <p14:tracePt t="65765" x="7108825" y="2751138"/>
          <p14:tracePt t="65782" x="7134225" y="2732088"/>
          <p14:tracePt t="65799" x="7134225" y="2724150"/>
          <p14:tracePt t="65815" x="7134225" y="2714625"/>
          <p14:tracePt t="65833" x="7134225" y="2705100"/>
          <p14:tracePt t="65976" x="7143750" y="2697163"/>
          <p14:tracePt t="65986" x="7153275" y="2687638"/>
          <p14:tracePt t="66016" x="7153275" y="2679700"/>
          <p14:tracePt t="66027" x="7170738" y="2660650"/>
          <p14:tracePt t="66038" x="7180263" y="2652713"/>
          <p14:tracePt t="66049" x="7180263" y="2643188"/>
          <p14:tracePt t="66067" x="7188200" y="2633663"/>
          <p14:tracePt t="66082" x="7188200" y="2625725"/>
          <p14:tracePt t="66099" x="7188200" y="2608263"/>
          <p14:tracePt t="66117" x="7197725" y="2571750"/>
          <p14:tracePt t="66132" x="7197725" y="2554288"/>
          <p14:tracePt t="66149" x="7197725" y="2517775"/>
          <p14:tracePt t="66166" x="7197725" y="2509838"/>
          <p14:tracePt t="66182" x="7197725" y="2490788"/>
          <p14:tracePt t="66230" x="7180263" y="2482850"/>
          <p14:tracePt t="66242" x="7170738" y="2473325"/>
          <p14:tracePt t="66254" x="7153275" y="2473325"/>
          <p14:tracePt t="66265" x="7126288" y="2465388"/>
          <p14:tracePt t="66283" x="7072313" y="2455863"/>
          <p14:tracePt t="66300" x="7027863" y="2455863"/>
          <p14:tracePt t="66316" x="7010400" y="2446338"/>
          <p14:tracePt t="66332" x="6946900" y="2446338"/>
          <p14:tracePt t="66349" x="6919913" y="2446338"/>
          <p14:tracePt t="66626" x="6902450" y="2446338"/>
          <p14:tracePt t="66636" x="6875463" y="2446338"/>
          <p14:tracePt t="66649" x="6831013" y="2446338"/>
          <p14:tracePt t="66666" x="6724650" y="2446338"/>
          <p14:tracePt t="66682" x="6661150" y="2446338"/>
          <p14:tracePt t="66699" x="6562725" y="2473325"/>
          <p14:tracePt t="66717" x="6456363" y="2500313"/>
          <p14:tracePt t="66732" x="6419850" y="2517775"/>
          <p14:tracePt t="66749" x="6357938" y="2571750"/>
          <p14:tracePt t="66767" x="6303963" y="2616200"/>
          <p14:tracePt t="66782" x="6286500" y="2625725"/>
          <p14:tracePt t="66799" x="6259513" y="2652713"/>
          <p14:tracePt t="66859" x="6259513" y="2660650"/>
          <p14:tracePt t="66870" x="6269038" y="2679700"/>
          <p14:tracePt t="66882" x="6286500" y="2687638"/>
          <p14:tracePt t="66900" x="6330950" y="2705100"/>
          <p14:tracePt t="66916" x="6348413" y="2714625"/>
          <p14:tracePt t="66932" x="6402388" y="2732088"/>
          <p14:tracePt t="66950" x="6446838" y="2751138"/>
          <p14:tracePt t="66966" x="6456363" y="2759075"/>
          <p14:tracePt t="66982" x="6483350" y="2759075"/>
          <p14:tracePt t="67001" x="6510338" y="2759075"/>
          <p14:tracePt t="67016" x="6537325" y="2759075"/>
          <p14:tracePt t="67032" x="6608763" y="2724150"/>
          <p14:tracePt t="67049" x="6661150" y="2705100"/>
          <p14:tracePt t="67066" x="6742113" y="2670175"/>
          <p14:tracePt t="67083" x="6804025" y="2625725"/>
          <p14:tracePt t="67099" x="6823075" y="2608263"/>
          <p14:tracePt t="67116" x="6840538" y="2598738"/>
          <p14:tracePt t="67133" x="6884988" y="2581275"/>
          <p14:tracePt t="67149" x="6902450" y="2571750"/>
          <p14:tracePt t="67166" x="6938963" y="2554288"/>
          <p14:tracePt t="67204" x="6929438" y="2544763"/>
          <p14:tracePt t="67216" x="6894513" y="2544763"/>
          <p14:tracePt t="67235" x="6759575" y="2517775"/>
          <p14:tracePt t="67249" x="6661150" y="2500313"/>
          <p14:tracePt t="67266" x="6286500" y="2500313"/>
          <p14:tracePt t="67283" x="6027738" y="2527300"/>
          <p14:tracePt t="67300" x="5510213" y="2625725"/>
          <p14:tracePt t="67316" x="4929188" y="2776538"/>
          <p14:tracePt t="67531" x="4902200" y="2813050"/>
          <p14:tracePt t="67541" x="4759325" y="2867025"/>
          <p14:tracePt t="67552" x="4545013" y="2928938"/>
          <p14:tracePt t="67566" x="4224338" y="3027363"/>
          <p14:tracePt t="67583" x="3509963" y="3295650"/>
          <p14:tracePt t="67601" x="2795588" y="3455988"/>
          <p14:tracePt t="67616" x="2419350" y="3517900"/>
          <p14:tracePt t="67633" x="1822450" y="3625850"/>
          <p14:tracePt t="67652" x="1490663" y="3643313"/>
          <p14:tracePt t="67666" x="1446213" y="3643313"/>
          <p14:tracePt t="67683" x="1438275" y="3643313"/>
          <p14:tracePt t="67699" x="1446213" y="3643313"/>
          <p14:tracePt t="67716" x="1509713" y="3571875"/>
          <p14:tracePt t="67733" x="1571625" y="3536950"/>
          <p14:tracePt t="67750" x="1571625" y="3527425"/>
          <p14:tracePt t="67875" x="1571625" y="3517900"/>
          <p14:tracePt t="67895" x="1571625" y="3509963"/>
          <p14:tracePt t="67907" x="1571625" y="3473450"/>
          <p14:tracePt t="67918" x="1571625" y="3455988"/>
          <p14:tracePt t="67935" x="1581150" y="3455988"/>
          <p14:tracePt t="67950" x="1589088" y="3455988"/>
          <p14:tracePt t="67966" x="1652588" y="3429000"/>
          <p14:tracePt t="67983" x="1697038" y="3411538"/>
          <p14:tracePt t="68000" x="1785938" y="3402013"/>
          <p14:tracePt t="68017" x="1866900" y="3402013"/>
          <p14:tracePt t="68210" x="1866900" y="3394075"/>
          <p14:tracePt t="68220" x="1866900" y="3384550"/>
          <p14:tracePt t="68233" x="1884363" y="3375025"/>
          <p14:tracePt t="68251" x="1901825" y="3367088"/>
          <p14:tracePt t="68266" x="1911350" y="3367088"/>
          <p14:tracePt t="68464" x="1901825" y="3367088"/>
          <p14:tracePt t="68495" x="1893888" y="3367088"/>
          <p14:tracePt t="68525" x="1893888" y="3375025"/>
          <p14:tracePt t="68575" x="1884363" y="3375025"/>
          <p14:tracePt t="68737" x="1884363" y="3367088"/>
          <p14:tracePt t="68769" x="1884363" y="3357563"/>
          <p14:tracePt t="68789" x="1884363" y="3348038"/>
          <p14:tracePt t="68830" x="1884363" y="3340100"/>
          <p14:tracePt t="68850" x="1884363" y="3330575"/>
          <p14:tracePt t="68860" x="1884363" y="3313113"/>
          <p14:tracePt t="68941" x="1874838" y="3313113"/>
          <p14:tracePt t="68962" x="1866900" y="3313113"/>
          <p14:tracePt t="68972" x="1857375" y="3313113"/>
          <p14:tracePt t="68983" x="1847850" y="3313113"/>
          <p14:tracePt t="69134" x="1839913" y="3313113"/>
          <p14:tracePt t="69246" x="1839913" y="3303588"/>
          <p14:tracePt t="69297" x="1839913" y="3295650"/>
          <p14:tracePt t="69307" x="1839913" y="3286125"/>
          <p14:tracePt t="69327" x="1839913" y="3276600"/>
          <p14:tracePt t="69358" x="1847850" y="3276600"/>
          <p14:tracePt t="69540" x="1847850" y="3286125"/>
          <p14:tracePt t="69551" x="1847850" y="3303588"/>
          <p14:tracePt t="69567" x="1847850" y="3330575"/>
          <p14:tracePt t="69583" x="1839913" y="3394075"/>
          <p14:tracePt t="69601" x="1830388" y="3455988"/>
          <p14:tracePt t="69617" x="1822450" y="3500438"/>
          <p14:tracePt t="69633" x="1812925" y="3670300"/>
          <p14:tracePt t="69651" x="1812925" y="3830638"/>
          <p14:tracePt t="69666" x="1812925" y="3938588"/>
          <p14:tracePt t="69683" x="1812925" y="4152900"/>
          <p14:tracePt t="69700" x="1812925" y="4205288"/>
          <p14:tracePt t="69716" x="1839913" y="4313238"/>
          <p14:tracePt t="69733" x="1839913" y="4456113"/>
          <p14:tracePt t="69750" x="1839913" y="4572000"/>
          <p14:tracePt t="69767" x="1839913" y="4776788"/>
          <p14:tracePt t="69784" x="1822450" y="4919663"/>
          <p14:tracePt t="69800" x="1812925" y="5010150"/>
          <p14:tracePt t="69817" x="1795463" y="5062538"/>
          <p14:tracePt t="69834" x="1795463" y="5108575"/>
          <p14:tracePt t="69998" x="1795463" y="5089525"/>
          <p14:tracePt t="70008" x="1803400" y="5037138"/>
          <p14:tracePt t="70019" x="1822450" y="4991100"/>
          <p14:tracePt t="70033" x="1839913" y="4911725"/>
          <p14:tracePt t="70050" x="1893888" y="4660900"/>
          <p14:tracePt t="70069" x="1919288" y="4429125"/>
          <p14:tracePt t="70083" x="1938338" y="4313238"/>
          <p14:tracePt t="70100" x="1938338" y="4071938"/>
          <p14:tracePt t="70118" x="1946275" y="3938588"/>
          <p14:tracePt t="70133" x="1946275" y="3884613"/>
          <p14:tracePt t="70150" x="1955800" y="3813175"/>
          <p14:tracePt t="70167" x="1955800" y="3786188"/>
          <p14:tracePt t="70183" x="1955800" y="3732213"/>
          <p14:tracePt t="70210" x="1955800" y="3724275"/>
          <p14:tracePt t="70363" x="1955800" y="3652838"/>
          <p14:tracePt t="70376" x="1955800" y="3643313"/>
          <p14:tracePt t="70394" x="1946275" y="3643313"/>
          <p14:tracePt t="70423" x="1946275" y="3633788"/>
          <p14:tracePt t="70465" x="1946275" y="3544888"/>
          <p14:tracePt t="70475" x="1946275" y="3465513"/>
          <p14:tracePt t="70486" x="1965325" y="3367088"/>
          <p14:tracePt t="70500" x="1973263" y="3295650"/>
          <p14:tracePt t="70517" x="2000250" y="3160713"/>
          <p14:tracePt t="70566" x="1990725" y="3160713"/>
          <p14:tracePt t="70597" x="1982788" y="3160713"/>
          <p14:tracePt t="70607" x="1965325" y="3160713"/>
          <p14:tracePt t="70619" x="1938338" y="3160713"/>
          <p14:tracePt t="70633" x="1919288" y="3160713"/>
          <p14:tracePt t="70650" x="1847850" y="3160713"/>
          <p14:tracePt t="70667" x="1795463" y="3160713"/>
          <p14:tracePt t="70683" x="1758950" y="3160713"/>
          <p14:tracePt t="70701" x="1714500" y="3160713"/>
          <p14:tracePt t="70718" x="1660525" y="3160713"/>
          <p14:tracePt t="70733" x="1616075" y="3179763"/>
          <p14:tracePt t="70750" x="1517650" y="3205163"/>
          <p14:tracePt t="70769" x="1438275" y="3232150"/>
          <p14:tracePt t="70783" x="1428750" y="3241675"/>
          <p14:tracePt t="70801" x="1411288" y="3259138"/>
          <p14:tracePt t="71042" x="1438275" y="3259138"/>
          <p14:tracePt t="71053" x="1465263" y="3259138"/>
          <p14:tracePt t="71067" x="1509713" y="3259138"/>
          <p14:tracePt t="71084" x="1652588" y="3259138"/>
          <p14:tracePt t="71100" x="1704975" y="3259138"/>
          <p14:tracePt t="71117" x="1751013" y="3259138"/>
          <p14:tracePt t="71134" x="1758950" y="3259138"/>
          <p14:tracePt t="71237" x="1751013" y="3259138"/>
          <p14:tracePt t="71287" x="1741488" y="3259138"/>
          <p14:tracePt t="71318" x="1731963" y="3259138"/>
          <p14:tracePt t="71480" x="1731963" y="3268663"/>
          <p14:tracePt t="71491" x="1731963" y="3303588"/>
          <p14:tracePt t="71502" x="1731963" y="3367088"/>
          <p14:tracePt t="71517" x="1731963" y="3402013"/>
          <p14:tracePt t="71534" x="1731963" y="3473450"/>
          <p14:tracePt t="71551" x="1731963" y="3581400"/>
          <p14:tracePt t="71567" x="1731963" y="3670300"/>
          <p14:tracePt t="71584" x="1731963" y="3867150"/>
          <p14:tracePt t="71601" x="1751013" y="4197350"/>
          <p14:tracePt t="71617" x="1768475" y="4367213"/>
          <p14:tracePt t="71634" x="1768475" y="4857750"/>
          <p14:tracePt t="71652" x="1768475" y="5099050"/>
          <p14:tracePt t="71667" x="1768475" y="5214938"/>
          <p14:tracePt t="71684" x="1768475" y="5348288"/>
          <p14:tracePt t="71700" x="1768475" y="5357813"/>
          <p14:tracePt t="71717" x="1776413" y="5375275"/>
          <p14:tracePt t="71937" x="1776413" y="5402263"/>
          <p14:tracePt t="71948" x="1776413" y="5429250"/>
          <p14:tracePt t="71960" x="1785938" y="5456238"/>
          <p14:tracePt t="71971" x="1795463" y="5500688"/>
          <p14:tracePt t="71984" x="1812925" y="5537200"/>
          <p14:tracePt t="72001" x="1847850" y="5608638"/>
          <p14:tracePt t="72018" x="1857375" y="5653088"/>
          <p14:tracePt t="72034" x="1857375" y="5670550"/>
          <p14:tracePt t="72051" x="1874838" y="5715000"/>
          <p14:tracePt t="72069" x="1884363" y="5741988"/>
          <p14:tracePt t="72084" x="1893888" y="5751513"/>
          <p14:tracePt t="72101" x="1911350" y="5776913"/>
          <p14:tracePt t="72118" x="1919288" y="5786438"/>
          <p14:tracePt t="72324" x="1919288" y="5867400"/>
          <p14:tracePt t="72335" x="1911350" y="5946775"/>
          <p14:tracePt t="72351" x="1901825" y="6045200"/>
          <p14:tracePt t="72367" x="1893888" y="6197600"/>
          <p14:tracePt t="72384" x="1884363" y="6303963"/>
          <p14:tracePt t="72401" x="1874838" y="6323013"/>
          <p14:tracePt t="72668" x="1884363" y="6323013"/>
          <p14:tracePt t="72679" x="1893888" y="6323013"/>
          <p14:tracePt t="72691" x="1901825" y="6313488"/>
          <p14:tracePt t="72702" x="1911350" y="6313488"/>
          <p14:tracePt t="72719" x="1955800" y="6313488"/>
          <p14:tracePt t="72734" x="1965325" y="6313488"/>
          <p14:tracePt t="72751" x="1982788" y="6313488"/>
          <p14:tracePt t="72769" x="2009775" y="6313488"/>
          <p14:tracePt t="72784" x="2036763" y="6303963"/>
          <p14:tracePt t="72801" x="2152650" y="6286500"/>
          <p14:tracePt t="72817" x="2187575" y="6286500"/>
          <p14:tracePt t="72834" x="2224088" y="6276975"/>
          <p14:tracePt t="72867" x="2214563" y="6276975"/>
          <p14:tracePt t="72884" x="2205038" y="6276975"/>
          <p14:tracePt t="72902" x="2197100" y="6276975"/>
          <p14:tracePt t="72922" x="2187575" y="6276975"/>
          <p14:tracePt t="72934" x="2152650" y="6276975"/>
          <p14:tracePt t="72952" x="2116138" y="6286500"/>
          <p14:tracePt t="72967" x="2108200" y="6286500"/>
          <p14:tracePt t="73034" x="2116138" y="6286500"/>
          <p14:tracePt t="73044" x="2197100" y="6286500"/>
          <p14:tracePt t="73055" x="2330450" y="6259513"/>
          <p14:tracePt t="73067" x="2438400" y="6259513"/>
          <p14:tracePt t="73085" x="2751138" y="6259513"/>
          <p14:tracePt t="73101" x="2884488" y="6259513"/>
          <p14:tracePt t="73118" x="2965450" y="6259513"/>
          <p14:tracePt t="73288" x="3205163" y="6188075"/>
          <p14:tracePt t="73302" x="3848100" y="6116638"/>
          <p14:tracePt t="73318" x="5108575" y="6062663"/>
          <p14:tracePt t="73334" x="5741988" y="6089650"/>
          <p14:tracePt t="73351" x="6732588" y="6232525"/>
          <p14:tracePt t="73368" x="7170738" y="6367463"/>
          <p14:tracePt t="73384" x="7259638" y="6384925"/>
          <p14:tracePt t="73401" x="7375525" y="6419850"/>
          <p14:tracePt t="73419" x="7429500" y="6456363"/>
          <p14:tracePt t="73434" x="7446963" y="6456363"/>
          <p14:tracePt t="73452" x="7466013" y="6456363"/>
          <p14:tracePt t="73491" x="7429500" y="6446838"/>
          <p14:tracePt t="73501" x="7367588" y="6429375"/>
          <p14:tracePt t="73518" x="7296150" y="6402388"/>
          <p14:tracePt t="73534" x="7089775" y="6384925"/>
          <p14:tracePt t="73552" x="6848475" y="6394450"/>
          <p14:tracePt t="73567" x="6715125" y="6419850"/>
          <p14:tracePt t="73584" x="6510338" y="6456363"/>
          <p14:tracePt t="73602" x="6438900" y="6491288"/>
          <p14:tracePt t="73634" x="6438900" y="6483350"/>
          <p14:tracePt t="73652" x="6465888" y="6446838"/>
          <p14:tracePt t="73668" x="6562725" y="6384925"/>
          <p14:tracePt t="73684" x="6751638" y="6296025"/>
          <p14:tracePt t="73701" x="6777038" y="6276975"/>
          <p14:tracePt t="73718" x="6796088" y="6276975"/>
          <p14:tracePt t="73980" x="6804025" y="6062663"/>
          <p14:tracePt t="73992" x="6823075" y="5830888"/>
          <p14:tracePt t="74002" x="6840538" y="5537200"/>
          <p14:tracePt t="74018" x="6840538" y="4616450"/>
          <p14:tracePt t="74034" x="6804025" y="4286250"/>
          <p14:tracePt t="74051" x="6732588" y="4108450"/>
          <p14:tracePt t="74069" x="6661150" y="4037013"/>
          <p14:tracePt t="74084" x="6616700" y="4017963"/>
          <p14:tracePt t="74101" x="6465888" y="3990975"/>
          <p14:tracePt t="74118" x="6367463" y="3990975"/>
          <p14:tracePt t="74134" x="6180138" y="3983038"/>
          <p14:tracePt t="74151" x="6045200" y="3983038"/>
          <p14:tracePt t="74168" x="6027738" y="3983038"/>
          <p14:tracePt t="74191" x="6027738" y="4010025"/>
          <p14:tracePt t="74415" x="6054725" y="3946525"/>
          <p14:tracePt t="74428" x="6116638" y="3848100"/>
          <p14:tracePt t="74440" x="6205538" y="3732213"/>
          <p14:tracePt t="74452" x="6286500" y="3589338"/>
          <p14:tracePt t="74468" x="6357938" y="3357563"/>
          <p14:tracePt t="74485" x="6303963" y="3197225"/>
          <p14:tracePt t="74501" x="6232525" y="3133725"/>
          <p14:tracePt t="74518" x="6081713" y="3054350"/>
          <p14:tracePt t="74536" x="5867400" y="3027363"/>
          <p14:tracePt t="74551" x="5768975" y="3027363"/>
          <p14:tracePt t="74568" x="5626100" y="3036888"/>
          <p14:tracePt t="74585" x="5589588" y="3044825"/>
          <p14:tracePt t="74601" x="5527675" y="3125788"/>
          <p14:tracePt t="74618" x="5510213" y="3205163"/>
          <p14:tracePt t="74634" x="5500688" y="3276600"/>
          <p14:tracePt t="74651" x="5500688" y="3438525"/>
          <p14:tracePt t="74668" x="5500688" y="3562350"/>
          <p14:tracePt t="74684" x="5510213" y="3660775"/>
          <p14:tracePt t="74701" x="5581650" y="3830638"/>
          <p14:tracePt t="74720" x="5741988" y="3983038"/>
          <p14:tracePt t="74735" x="5830888" y="4044950"/>
          <p14:tracePt t="74751" x="5991225" y="4160838"/>
          <p14:tracePt t="74769" x="6081713" y="4224338"/>
          <p14:tracePt t="74784" x="6134100" y="4224338"/>
          <p14:tracePt t="74801" x="6259513" y="4224338"/>
          <p14:tracePt t="74818" x="6340475" y="4187825"/>
          <p14:tracePt t="74835" x="6456363" y="4116388"/>
          <p14:tracePt t="74851" x="6545263" y="4037013"/>
          <p14:tracePt t="74868" x="6562725" y="4000500"/>
          <p14:tracePt t="74885" x="6626225" y="3857625"/>
          <p14:tracePt t="74902" x="6661150" y="3643313"/>
          <p14:tracePt t="74918" x="6680200" y="3473450"/>
          <p14:tracePt t="74935" x="6653213" y="3232150"/>
          <p14:tracePt t="74954" x="6554788" y="3017838"/>
          <p14:tracePt t="74968" x="6491288" y="2965450"/>
          <p14:tracePt t="74985" x="6242050" y="2857500"/>
          <p14:tracePt t="75002" x="5875338" y="2803525"/>
          <p14:tracePt t="75018" x="5724525" y="2795588"/>
          <p14:tracePt t="75035" x="5367338" y="2822575"/>
          <p14:tracePt t="75051" x="5232400" y="2874963"/>
          <p14:tracePt t="75068" x="5027613" y="2990850"/>
          <p14:tracePt t="75085" x="4867275" y="3187700"/>
          <p14:tracePt t="75102" x="4813300" y="3411538"/>
          <p14:tracePt t="75118" x="4768850" y="3643313"/>
          <p14:tracePt t="75135" x="4776788" y="3867150"/>
          <p14:tracePt t="75151" x="4830763" y="4044950"/>
          <p14:tracePt t="75168" x="5018088" y="4330700"/>
          <p14:tracePt t="75186" x="5322888" y="4660900"/>
          <p14:tracePt t="75201" x="5465763" y="4732338"/>
          <p14:tracePt t="75218" x="5776913" y="4867275"/>
          <p14:tracePt t="75235" x="5902325" y="4867275"/>
          <p14:tracePt t="75252" x="6099175" y="4857750"/>
          <p14:tracePt t="75268" x="6296025" y="4687888"/>
          <p14:tracePt t="75285" x="6367463" y="4581525"/>
          <p14:tracePt t="75302" x="6429375" y="4340225"/>
          <p14:tracePt t="75318" x="6456363" y="4054475"/>
          <p14:tracePt t="75335" x="6456363" y="3919538"/>
          <p14:tracePt t="75352" x="6367463" y="3705225"/>
          <p14:tracePt t="75369" x="6143625" y="3562350"/>
          <p14:tracePt t="75385" x="5956300" y="3473450"/>
          <p14:tracePt t="75402" x="5670550" y="3419475"/>
          <p14:tracePt t="75419" x="5429250" y="3419475"/>
          <p14:tracePt t="75435" x="5330825" y="3429000"/>
          <p14:tracePt t="75451" x="5187950" y="3544888"/>
          <p14:tracePt t="75468" x="5116513" y="3625850"/>
          <p14:tracePt t="75485" x="5010150" y="3813175"/>
          <p14:tracePt t="75501" x="4983163" y="4089400"/>
          <p14:tracePt t="75518" x="4983163" y="4179888"/>
          <p14:tracePt t="75535" x="5045075" y="4394200"/>
          <p14:tracePt t="75552" x="5241925" y="4616450"/>
          <p14:tracePt t="75568" x="5367338" y="4714875"/>
          <p14:tracePt t="75585" x="5643563" y="4759325"/>
          <p14:tracePt t="75603" x="5956300" y="4759325"/>
          <p14:tracePt t="75619" x="6081713" y="4751388"/>
          <p14:tracePt t="75635" x="6384925" y="4608513"/>
          <p14:tracePt t="75653" x="6527800" y="4500563"/>
          <p14:tracePt t="75668" x="6572250" y="4394200"/>
          <p14:tracePt t="75685" x="6626225" y="4241800"/>
          <p14:tracePt t="75701" x="6626225" y="4187825"/>
          <p14:tracePt t="75718" x="6626225" y="4071938"/>
          <p14:tracePt t="75735" x="6562725" y="3884613"/>
          <p14:tracePt t="75752" x="6510338" y="3795713"/>
          <p14:tracePt t="75768" x="6251575" y="3571875"/>
          <p14:tracePt t="75785" x="5965825" y="3402013"/>
          <p14:tracePt t="75802" x="5857875" y="3384550"/>
          <p14:tracePt t="75818" x="5589588" y="3348038"/>
          <p14:tracePt t="75836" x="5394325" y="3419475"/>
          <p14:tracePt t="75852" x="5303838" y="3490913"/>
          <p14:tracePt t="75868" x="5160963" y="3598863"/>
          <p14:tracePt t="75885" x="5089525" y="3679825"/>
          <p14:tracePt t="75901" x="5018088" y="3840163"/>
          <p14:tracePt t="75918" x="5010150" y="4108450"/>
          <p14:tracePt t="75935" x="5018088" y="4179888"/>
          <p14:tracePt t="75952" x="5143500" y="4348163"/>
          <p14:tracePt t="75968" x="5367338" y="4456113"/>
          <p14:tracePt t="75985" x="5465763" y="4465638"/>
          <p14:tracePt t="76002" x="5688013" y="4465638"/>
          <p14:tracePt t="76019" x="5902325" y="4375150"/>
          <p14:tracePt t="76035" x="5983288" y="4313238"/>
          <p14:tracePt t="76052" x="6108700" y="4160838"/>
          <p14:tracePt t="76070" x="6224588" y="3830638"/>
          <p14:tracePt t="76085" x="6269038" y="3679825"/>
          <p14:tracePt t="76101" x="6323013" y="3446463"/>
          <p14:tracePt t="76121" x="6323013" y="3303588"/>
          <p14:tracePt t="76135" x="6303963" y="3224213"/>
          <p14:tracePt t="76152" x="6197600" y="3116263"/>
          <p14:tracePt t="76168" x="6126163" y="3089275"/>
          <p14:tracePt t="76185" x="5973763" y="3036888"/>
          <p14:tracePt t="76202" x="5813425" y="3036888"/>
          <p14:tracePt t="76218" x="5724525" y="3062288"/>
          <p14:tracePt t="76235" x="5608638" y="3133725"/>
          <p14:tracePt t="76253" x="5500688" y="3276600"/>
          <p14:tracePt t="76268" x="5438775" y="3402013"/>
          <p14:tracePt t="76285" x="5357813" y="3589338"/>
          <p14:tracePt t="76302" x="5330825" y="3759200"/>
          <p14:tracePt t="76318" x="5340350" y="3867150"/>
          <p14:tracePt t="76335" x="5438775" y="4062413"/>
          <p14:tracePt t="76352" x="5510213" y="4170363"/>
          <p14:tracePt t="76368" x="5732463" y="4384675"/>
          <p14:tracePt t="76385" x="6000750" y="4510088"/>
          <p14:tracePt t="76402" x="6108700" y="4527550"/>
          <p14:tracePt t="76419" x="6313488" y="4527550"/>
          <p14:tracePt t="76435" x="6473825" y="4465638"/>
          <p14:tracePt t="76452" x="6510338" y="4375150"/>
          <p14:tracePt t="76468" x="6545263" y="4205288"/>
          <p14:tracePt t="76486" x="6537325" y="4010025"/>
          <p14:tracePt t="76502" x="6500813" y="3911600"/>
          <p14:tracePt t="76518" x="6357938" y="3741738"/>
          <p14:tracePt t="76537" x="6180138" y="3643313"/>
          <p14:tracePt t="76552" x="6089650" y="3616325"/>
          <p14:tracePt t="76568" x="5848350" y="3598863"/>
          <p14:tracePt t="76585" x="5732463" y="3598863"/>
          <p14:tracePt t="76602" x="5527675" y="3598863"/>
          <p14:tracePt t="76619" x="5394325" y="3625850"/>
          <p14:tracePt t="76635" x="5330825" y="3633788"/>
          <p14:tracePt t="76652" x="5268913" y="3660775"/>
          <p14:tracePt t="78813" x="5357813" y="3670300"/>
          <p14:tracePt t="78825" x="5483225" y="3705225"/>
          <p14:tracePt t="78836" x="5608638" y="3768725"/>
          <p14:tracePt t="78853" x="5875338" y="3875088"/>
          <p14:tracePt t="78869" x="5938838" y="3894138"/>
          <p14:tracePt t="78886" x="6072188" y="3884613"/>
          <p14:tracePt t="78903" x="6134100" y="3857625"/>
          <p14:tracePt t="78954" x="6143625" y="3857625"/>
          <p14:tracePt t="79187" x="6188075" y="3714750"/>
          <p14:tracePt t="79198" x="6251575" y="3562350"/>
          <p14:tracePt t="79209" x="6323013" y="3402013"/>
          <p14:tracePt t="79220" x="6384925" y="3295650"/>
          <p14:tracePt t="79236" x="6456363" y="3071813"/>
          <p14:tracePt t="79252" x="6537325" y="2911475"/>
          <p14:tracePt t="79269" x="6572250" y="2847975"/>
          <p14:tracePt t="79302" x="6581775" y="2847975"/>
          <p14:tracePt t="79320" x="6581775" y="2857500"/>
          <p14:tracePt t="79336" x="6581775" y="2867025"/>
          <p14:tracePt t="79353" x="6581775" y="2884488"/>
          <p14:tracePt t="79666" x="6634163" y="2884488"/>
          <p14:tracePt t="79677" x="6715125" y="2884488"/>
          <p14:tracePt t="79688" x="6796088" y="2867025"/>
          <p14:tracePt t="79703" x="6848475" y="2857500"/>
          <p14:tracePt t="79719" x="6919913" y="2822575"/>
          <p14:tracePt t="79736" x="6965950" y="2795588"/>
          <p14:tracePt t="84184" x="6938963" y="2697163"/>
          <p14:tracePt t="84194" x="6938963" y="2643188"/>
          <p14:tracePt t="84205" x="6938963" y="2608263"/>
          <p14:tracePt t="84220" x="6938963" y="2562225"/>
          <p14:tracePt t="84237" x="6938963" y="2509838"/>
          <p14:tracePt t="84254" x="6919913" y="2482850"/>
          <p14:tracePt t="84287" x="6911975" y="2482850"/>
          <p14:tracePt t="84306" x="6858000" y="2446338"/>
          <p14:tracePt t="84320" x="6840538" y="2428875"/>
          <p14:tracePt t="84337" x="6804025" y="2401888"/>
          <p14:tracePt t="84354" x="6796088" y="2393950"/>
          <p14:tracePt t="84370" x="6786563" y="2384425"/>
          <p14:tracePt t="84387" x="6777038" y="2384425"/>
          <p14:tracePt t="84407" x="6777038" y="2374900"/>
          <p14:tracePt t="84427" x="6777038" y="2339975"/>
          <p14:tracePt t="84440" x="6777038" y="2330450"/>
          <p14:tracePt t="84454" x="6777038" y="2312988"/>
          <p14:tracePt t="84470" x="6777038" y="2241550"/>
          <p14:tracePt t="84622" x="6777038" y="2232025"/>
          <p14:tracePt t="84632" x="6777038" y="2179638"/>
          <p14:tracePt t="84660" x="6777038" y="2170113"/>
          <p14:tracePt t="84975" x="6777038" y="2152650"/>
          <p14:tracePt t="84986" x="6777038" y="2143125"/>
          <p14:tracePt t="85006" x="6777038" y="2116138"/>
          <p14:tracePt t="85020" x="6796088" y="2108200"/>
          <p14:tracePt t="85037" x="6831013" y="2054225"/>
          <p14:tracePt t="85054" x="6848475" y="2054225"/>
          <p14:tracePt t="85071" x="6884988" y="2044700"/>
          <p14:tracePt t="85087" x="6929438" y="2044700"/>
          <p14:tracePt t="85104" x="6956425" y="2044700"/>
          <p14:tracePt t="85121" x="7018338" y="2044700"/>
          <p14:tracePt t="85137" x="7045325" y="2054225"/>
          <p14:tracePt t="85154" x="7045325" y="2044700"/>
          <p14:tracePt t="85189" x="7062788" y="2027238"/>
          <p14:tracePt t="85199" x="7081838" y="2017713"/>
          <p14:tracePt t="85211" x="7099300" y="2009775"/>
          <p14:tracePt t="85223" x="7099300" y="2000250"/>
          <p14:tracePt t="85240" x="7108825" y="1982788"/>
          <p14:tracePt t="85331" x="7108825" y="1973263"/>
          <p14:tracePt t="85371" x="7108825" y="1965325"/>
          <p14:tracePt t="85392" x="7099300" y="1955800"/>
          <p14:tracePt t="85403" x="7099300" y="1928813"/>
          <p14:tracePt t="85452" x="7089775" y="1928813"/>
          <p14:tracePt t="85533" x="7089775" y="1919288"/>
          <p14:tracePt t="85546" x="7089775" y="1911350"/>
          <p14:tracePt t="85557" x="7081838" y="1857375"/>
          <p14:tracePt t="85571" x="7081838" y="1830388"/>
          <p14:tracePt t="85587" x="7072313" y="1785938"/>
          <p14:tracePt t="85605" x="7062788" y="1714500"/>
          <p14:tracePt t="85621" x="7062788" y="1697038"/>
          <p14:tracePt t="85697" x="7062788" y="1687513"/>
          <p14:tracePt t="85707" x="7081838" y="1660525"/>
          <p14:tracePt t="85721" x="7089775" y="1660525"/>
          <p14:tracePt t="85737" x="7099300" y="1660525"/>
          <p14:tracePt t="85981" x="7099300" y="1652588"/>
          <p14:tracePt t="86011" x="7099300" y="1554163"/>
          <p14:tracePt t="86022" x="7072313" y="1401763"/>
          <p14:tracePt t="86052" x="7072313" y="1393825"/>
          <p14:tracePt t="86164" x="7054850" y="1393825"/>
          <p14:tracePt t="86194" x="7045325" y="1393825"/>
          <p14:tracePt t="86255" x="7037388" y="1393825"/>
          <p14:tracePt t="86285" x="7018338" y="1393825"/>
          <p14:tracePt t="86296" x="7010400" y="1393825"/>
          <p14:tracePt t="86308" x="7000875" y="1393825"/>
          <p14:tracePt t="86321" x="6991350" y="1393825"/>
          <p14:tracePt t="86338" x="6956425" y="1393825"/>
          <p14:tracePt t="86355" x="6929438" y="1393825"/>
          <p14:tracePt t="86371" x="6848475" y="1393825"/>
          <p14:tracePt t="86387" x="6680200" y="1401763"/>
          <p14:tracePt t="86404" x="6537325" y="1401763"/>
          <p14:tracePt t="86421" x="5732463" y="1374775"/>
          <p14:tracePt t="86438" x="4581525" y="1285875"/>
          <p14:tracePt t="86454" x="4017963" y="1268413"/>
          <p14:tracePt t="86471" x="2973388" y="1214438"/>
          <p14:tracePt t="86488" x="2438400" y="1196975"/>
          <p14:tracePt t="86505" x="2303463" y="1187450"/>
          <p14:tracePt t="86521" x="2152650" y="1187450"/>
          <p14:tracePt t="86538" x="2125663" y="1179513"/>
          <p14:tracePt t="86813" x="2071688" y="1187450"/>
          <p14:tracePt t="86823" x="1982788" y="1204913"/>
          <p14:tracePt t="86838" x="1874838" y="1231900"/>
          <p14:tracePt t="86854" x="1393825" y="1250950"/>
          <p14:tracePt t="86871" x="1089025" y="1268413"/>
          <p14:tracePt t="86888" x="544513" y="1366838"/>
          <p14:tracePt t="86905" x="196850" y="1446213"/>
          <p14:tracePt t="86921" x="107950" y="1473200"/>
          <p14:tracePt t="86938" x="80963" y="1490663"/>
          <p14:tracePt t="86955" x="80963" y="1500188"/>
          <p14:tracePt t="87169" x="80963" y="1509713"/>
          <p14:tracePt t="87179" x="80963" y="1527175"/>
          <p14:tracePt t="87190" x="80963" y="1536700"/>
          <p14:tracePt t="87204" x="80963" y="1554163"/>
          <p14:tracePt t="87221" x="115888" y="1616075"/>
          <p14:tracePt t="87239" x="169863" y="1731963"/>
          <p14:tracePt t="87254" x="196850" y="1758950"/>
          <p14:tracePt t="87271" x="223838" y="1795463"/>
          <p14:tracePt t="87341" x="241300" y="1803400"/>
          <p14:tracePt t="87352" x="268288" y="1803400"/>
          <p14:tracePt t="87372" x="339725" y="1803400"/>
          <p14:tracePt t="87626" x="374650" y="1795463"/>
          <p14:tracePt t="87637" x="419100" y="1758950"/>
          <p14:tracePt t="87656" x="517525" y="1625600"/>
          <p14:tracePt t="87671" x="581025" y="1581150"/>
          <p14:tracePt t="87688" x="633413" y="1500188"/>
          <p14:tracePt t="87705" x="642938" y="1490663"/>
          <p14:tracePt t="87789" x="642938" y="1500188"/>
          <p14:tracePt t="87799" x="642938" y="1527175"/>
          <p14:tracePt t="87810" x="625475" y="1562100"/>
          <p14:tracePt t="87821" x="608013" y="1679575"/>
          <p14:tracePt t="87839" x="581025" y="1785938"/>
          <p14:tracePt t="87855" x="581025" y="1822450"/>
          <p14:tracePt t="87871" x="581025" y="1874838"/>
          <p14:tracePt t="87890" x="571500" y="1893888"/>
          <p14:tracePt t="88204" x="581025" y="1893888"/>
          <p14:tracePt t="88215" x="598488" y="1884363"/>
          <p14:tracePt t="88226" x="625475" y="1874838"/>
          <p14:tracePt t="88238" x="669925" y="1857375"/>
          <p14:tracePt t="88255" x="776288" y="1830388"/>
          <p14:tracePt t="88271" x="857250" y="1803400"/>
          <p14:tracePt t="88288" x="990600" y="1776413"/>
          <p14:tracePt t="88306" x="1116013" y="1741488"/>
          <p14:tracePt t="88321" x="1152525" y="1731963"/>
          <p14:tracePt t="88338" x="1179513" y="1714500"/>
          <p14:tracePt t="88387" x="1160463" y="1714500"/>
          <p14:tracePt t="88398" x="1125538" y="1724025"/>
          <p14:tracePt t="88410" x="1054100" y="1741488"/>
          <p14:tracePt t="88422" x="946150" y="1758950"/>
          <p14:tracePt t="88438" x="660400" y="1785938"/>
          <p14:tracePt t="88455" x="509588" y="1795463"/>
          <p14:tracePt t="88472" x="241300" y="1822450"/>
          <p14:tracePt t="88489" x="107950" y="1830388"/>
          <p14:tracePt t="88505" x="107950" y="1839913"/>
          <p14:tracePt t="88522" x="107950" y="1847850"/>
          <p14:tracePt t="88539" x="115888" y="1857375"/>
          <p14:tracePt t="88746" x="276225" y="1803400"/>
          <p14:tracePt t="88756" x="723900" y="1751013"/>
          <p14:tracePt t="88774" x="1822450" y="1812925"/>
          <p14:tracePt t="88788" x="2438400" y="1946275"/>
          <p14:tracePt t="88805" x="3741738" y="2330450"/>
          <p14:tracePt t="88821" x="4322763" y="2455863"/>
          <p14:tracePt t="88838" x="5367338" y="2697163"/>
          <p14:tracePt t="88855" x="5822950" y="2857500"/>
          <p14:tracePt t="88872" x="5929313" y="2894013"/>
          <p14:tracePt t="88888" x="5956300" y="2894013"/>
          <p14:tracePt t="89101" x="6456363" y="2714625"/>
          <p14:tracePt t="89111" x="6742113" y="2625725"/>
          <p14:tracePt t="89123" x="6929438" y="2544763"/>
          <p14:tracePt t="89138" x="7197725" y="2490788"/>
          <p14:tracePt t="89155" x="7269163" y="2490788"/>
          <p14:tracePt t="89172" x="7331075" y="2482850"/>
          <p14:tracePt t="89189" x="7358063" y="2455863"/>
          <p14:tracePt t="89403" x="7348538" y="2438400"/>
          <p14:tracePt t="89413" x="7313613" y="2411413"/>
          <p14:tracePt t="89424" x="7259638" y="2366963"/>
          <p14:tracePt t="89439" x="7188200" y="2303463"/>
          <p14:tracePt t="89455" x="7018338" y="2143125"/>
          <p14:tracePt t="89473" x="6884988" y="2036763"/>
          <p14:tracePt t="89488" x="6867525" y="2017713"/>
          <p14:tracePt t="89505" x="6858000" y="2009775"/>
          <p14:tracePt t="89718" x="6884988" y="2009775"/>
          <p14:tracePt t="89728" x="6956425" y="2009775"/>
          <p14:tracePt t="89739" x="7037388" y="2009775"/>
          <p14:tracePt t="89755" x="7143750" y="2009775"/>
          <p14:tracePt t="89772" x="7296150" y="2009775"/>
          <p14:tracePt t="89891" x="7296150" y="2000250"/>
          <p14:tracePt t="89921" x="7286625" y="1965325"/>
          <p14:tracePt t="89931" x="7286625" y="1928813"/>
          <p14:tracePt t="89942" x="7286625" y="1857375"/>
          <p14:tracePt t="89955" x="7286625" y="1714500"/>
          <p14:tracePt t="89972" x="7296150" y="1473200"/>
          <p14:tracePt t="89988" x="7296150" y="1428750"/>
          <p14:tracePt t="90297" x="7286625" y="1438275"/>
          <p14:tracePt t="90309" x="7251700" y="1438275"/>
          <p14:tracePt t="90322" x="7188200" y="1438275"/>
          <p14:tracePt t="90339" x="6867525" y="1438275"/>
          <p14:tracePt t="90357" x="6000750" y="1384300"/>
          <p14:tracePt t="90372" x="5510213" y="1330325"/>
          <p14:tracePt t="90389" x="4483100" y="1276350"/>
          <p14:tracePt t="90405" x="3983038" y="1276350"/>
          <p14:tracePt t="90422" x="3108325" y="1276350"/>
          <p14:tracePt t="90439" x="2544763" y="1276350"/>
          <p14:tracePt t="90456" x="2438400" y="1303338"/>
          <p14:tracePt t="90472" x="2268538" y="1357313"/>
          <p14:tracePt t="90489" x="2143125" y="1482725"/>
          <p14:tracePt t="90814" x="2125663" y="1482725"/>
          <p14:tracePt t="90825" x="2089150" y="1490663"/>
          <p14:tracePt t="90839" x="2009775" y="1490663"/>
          <p14:tracePt t="90855" x="1714500" y="1482725"/>
          <p14:tracePt t="90872" x="1411288" y="1446213"/>
          <p14:tracePt t="90889" x="1036638" y="1419225"/>
          <p14:tracePt t="90906" x="750888" y="1411288"/>
          <p14:tracePt t="90922" x="679450" y="1411288"/>
          <p14:tracePt t="90939" x="588963" y="1411288"/>
          <p14:tracePt t="91190" x="581025" y="1411288"/>
          <p14:tracePt t="91201" x="554038" y="1411288"/>
          <p14:tracePt t="91212" x="527050" y="1411288"/>
          <p14:tracePt t="91223" x="500063" y="1411288"/>
          <p14:tracePt t="91241" x="473075" y="1411288"/>
          <p14:tracePt t="91342" x="473075" y="1428750"/>
          <p14:tracePt t="91353" x="473075" y="1455738"/>
          <p14:tracePt t="91364" x="473075" y="1473200"/>
          <p14:tracePt t="91377" x="473075" y="1500188"/>
          <p14:tracePt t="91389" x="473075" y="1544638"/>
          <p14:tracePt t="91406" x="473075" y="1724025"/>
          <p14:tracePt t="91424" x="473075" y="1874838"/>
          <p14:tracePt t="91439" x="473075" y="1955800"/>
          <p14:tracePt t="91456" x="455613" y="2152650"/>
          <p14:tracePt t="91474" x="446088" y="2214563"/>
          <p14:tracePt t="91489" x="446088" y="2224088"/>
          <p14:tracePt t="91983" x="446088" y="2232025"/>
          <p14:tracePt t="91993" x="446088" y="2251075"/>
          <p14:tracePt t="92005" x="446088" y="2268538"/>
          <p14:tracePt t="92023" x="446088" y="2366963"/>
          <p14:tracePt t="92039" x="446088" y="2419350"/>
          <p14:tracePt t="92056" x="419100" y="2490788"/>
          <p14:tracePt t="92073" x="393700" y="2589213"/>
          <p14:tracePt t="92089" x="393700" y="2625725"/>
          <p14:tracePt t="92106" x="393700" y="2705100"/>
          <p14:tracePt t="112307" x="536575" y="2687638"/>
          <p14:tracePt t="112318" x="704850" y="2608263"/>
          <p14:tracePt t="112329" x="955675" y="2562225"/>
          <p14:tracePt t="112345" x="1517650" y="2473325"/>
          <p14:tracePt t="112361" x="1795463" y="2446338"/>
          <p14:tracePt t="112378" x="2152650" y="2419350"/>
          <p14:tracePt t="112396" x="2419350" y="2357438"/>
          <p14:tracePt t="112412" x="2482850" y="2357438"/>
          <p14:tracePt t="112428" x="2509838" y="2357438"/>
          <p14:tracePt t="112651" x="2822575" y="2347913"/>
          <p14:tracePt t="112662" x="3268663" y="2374900"/>
          <p14:tracePt t="112678" x="3705225" y="2509838"/>
          <p14:tracePt t="112694" x="4232275" y="2571750"/>
          <p14:tracePt t="112711" x="4438650" y="2598738"/>
          <p14:tracePt t="112728" x="4491038" y="2608263"/>
          <p14:tracePt t="112744" x="4518025" y="2652713"/>
          <p14:tracePt t="112936" x="4545013" y="2660650"/>
          <p14:tracePt t="112946" x="4697413" y="2741613"/>
          <p14:tracePt t="112961" x="4946650" y="2867025"/>
          <p14:tracePt t="112978" x="5537200" y="3152775"/>
          <p14:tracePt t="112995" x="5983288" y="3303588"/>
          <p14:tracePt t="113011" x="6143625" y="3340100"/>
          <p14:tracePt t="113028" x="6348413" y="3411538"/>
          <p14:tracePt t="113046" x="6411913" y="3429000"/>
          <p14:tracePt t="113270" x="6419850" y="3429000"/>
          <p14:tracePt t="113362" x="6402388" y="3429000"/>
          <p14:tracePt t="113373" x="6313488" y="3429000"/>
          <p14:tracePt t="113385" x="6205538" y="3429000"/>
          <p14:tracePt t="113396" x="6099175" y="3429000"/>
          <p14:tracePt t="113412" x="5884863" y="3429000"/>
          <p14:tracePt t="113428" x="5822950" y="3429000"/>
          <p14:tracePt t="113445" x="5813425" y="3429000"/>
          <p14:tracePt t="113483" x="5813425" y="3455988"/>
          <p14:tracePt t="124224" x="5768975" y="3455988"/>
          <p14:tracePt t="124234" x="5751513" y="3455988"/>
          <p14:tracePt t="124248" x="5732463" y="3455988"/>
          <p14:tracePt t="124264" x="5705475" y="3455988"/>
          <p14:tracePt t="124282" x="5705475" y="3446463"/>
          <p14:tracePt t="124303" x="5705475" y="3429000"/>
          <p14:tracePt t="124314" x="5732463" y="3402013"/>
          <p14:tracePt t="124331" x="5776913" y="3384550"/>
          <p14:tracePt t="124348" x="5857875" y="3402013"/>
          <p14:tracePt t="124364" x="5938838" y="3429000"/>
          <p14:tracePt t="124381" x="5983288" y="3455988"/>
          <p14:tracePt t="124398" x="6089650" y="3490913"/>
          <p14:tracePt t="124415" x="6205538" y="3509963"/>
          <p14:tracePt t="124431" x="6242050" y="3509963"/>
          <p14:tracePt t="124448" x="6348413" y="3465513"/>
          <p14:tracePt t="124750" x="6330950" y="3465513"/>
          <p14:tracePt t="124761" x="6296025" y="3455988"/>
          <p14:tracePt t="124772" x="6251575" y="3446463"/>
          <p14:tracePt t="124783" x="6197600" y="3429000"/>
          <p14:tracePt t="124798" x="6134100" y="3411538"/>
          <p14:tracePt t="124814" x="6081713" y="3394075"/>
          <p14:tracePt t="124964" x="6089650" y="3394075"/>
          <p14:tracePt t="124975" x="6116638" y="3394075"/>
          <p14:tracePt t="124986" x="6143625" y="3402013"/>
          <p14:tracePt t="124998" x="6180138" y="3411538"/>
          <p14:tracePt t="125014" x="6259513" y="3419475"/>
          <p14:tracePt t="125031" x="6286500" y="3419475"/>
          <p14:tracePt t="125048" x="6330950" y="3384550"/>
          <p14:tracePt t="125065" x="6384925" y="3313113"/>
          <p14:tracePt t="125081" x="6419850" y="3251200"/>
          <p14:tracePt t="125098" x="6473825" y="3036888"/>
          <p14:tracePt t="125115" x="6518275" y="2867025"/>
          <p14:tracePt t="125131" x="6527800" y="2786063"/>
          <p14:tracePt t="125148" x="6510338" y="2482850"/>
          <p14:tracePt t="125166" x="6491288" y="2384425"/>
          <p14:tracePt t="125181" x="6473825" y="2384425"/>
          <p14:tracePt t="125390" x="6483350" y="2357438"/>
          <p14:tracePt t="125400" x="6518275" y="2339975"/>
          <p14:tracePt t="125415" x="6562725" y="2330450"/>
          <p14:tracePt t="125431" x="6643688" y="2330450"/>
          <p14:tracePt t="125448" x="6680200" y="2330450"/>
          <p14:tracePt t="125465" x="6688138" y="2330450"/>
          <p14:tracePt t="125482" x="6688138" y="2347913"/>
          <p14:tracePt t="125498" x="6688138" y="2401888"/>
          <p14:tracePt t="125515" x="6680200" y="2490788"/>
          <p14:tracePt t="125532" x="6626225" y="2589213"/>
          <p14:tracePt t="125548" x="6581775" y="2633663"/>
          <p14:tracePt t="125565" x="6483350" y="2741613"/>
          <p14:tracePt t="125582" x="6438900" y="2813050"/>
          <p14:tracePt t="125598" x="6411913" y="2830513"/>
          <p14:tracePt t="125615" x="6394450" y="2847975"/>
          <p14:tracePt t="125664" x="6402388" y="2847975"/>
          <p14:tracePt t="125674" x="6446838" y="2813050"/>
          <p14:tracePt t="125685" x="6518275" y="2759075"/>
          <p14:tracePt t="125698" x="6589713" y="2724150"/>
          <p14:tracePt t="125715" x="6742113" y="2652713"/>
          <p14:tracePt t="125731" x="6813550" y="2616200"/>
          <p14:tracePt t="125748" x="6902450" y="2554288"/>
          <p14:tracePt t="125765" x="7000875" y="2482850"/>
          <p14:tracePt t="125781" x="7027863" y="2482850"/>
          <p14:tracePt t="125798" x="7045325" y="2438400"/>
          <p14:tracePt t="125816" x="7045325" y="2419350"/>
          <p14:tracePt t="125831" x="7037388" y="2393950"/>
          <p14:tracePt t="125848" x="6946900" y="2303463"/>
          <p14:tracePt t="125865" x="6840538" y="2268538"/>
          <p14:tracePt t="125882" x="6537325" y="2224088"/>
          <p14:tracePt t="125898" x="6348413" y="2251075"/>
          <p14:tracePt t="125915" x="6251575" y="2384425"/>
          <p14:tracePt t="125931" x="6170613" y="2482850"/>
          <p14:tracePt t="125948" x="6143625" y="2562225"/>
          <p14:tracePt t="125965" x="6143625" y="2625725"/>
          <p14:tracePt t="125981" x="6259513" y="2847975"/>
          <p14:tracePt t="125999" x="6456363" y="3054350"/>
          <p14:tracePt t="126015" x="6581775" y="3098800"/>
          <p14:tracePt t="126032" x="6777038" y="3108325"/>
          <p14:tracePt t="126050" x="6867525" y="3036888"/>
          <p14:tracePt t="126065" x="6902450" y="2965450"/>
          <p14:tracePt t="126081" x="6946900" y="2822575"/>
          <p14:tracePt t="126098" x="6965950" y="2786063"/>
          <p14:tracePt t="126115" x="6973888" y="2732088"/>
          <p14:tracePt t="126131" x="6973888" y="2697163"/>
          <p14:tracePt t="126148" x="6956425" y="2687638"/>
          <p14:tracePt t="126165" x="6796088" y="2643188"/>
          <p14:tracePt t="126182" x="6572250" y="2714625"/>
          <p14:tracePt t="126568" x="6562725" y="2724150"/>
          <p14:tracePt t="126578" x="6537325" y="2768600"/>
          <p14:tracePt t="126590" x="6491288" y="2813050"/>
          <p14:tracePt t="126601" x="6429375" y="2840038"/>
          <p14:tracePt t="126615" x="6313488" y="2901950"/>
          <p14:tracePt t="126632" x="5965825" y="3081338"/>
          <p14:tracePt t="126649" x="5599113" y="3251200"/>
          <p14:tracePt t="126665" x="5500688" y="3322638"/>
          <p14:tracePt t="126681" x="5384800" y="3411538"/>
          <p14:tracePt t="126699" x="5330825" y="3455988"/>
          <p14:tracePt t="126715" x="5313363" y="3482975"/>
          <p14:tracePt t="126731" x="5313363" y="3500438"/>
          <p14:tracePt t="126750" x="5402263" y="3536950"/>
          <p14:tracePt t="126765" x="5510213" y="3536950"/>
          <p14:tracePt t="126781" x="5759450" y="3527425"/>
          <p14:tracePt t="126798" x="5848350" y="3517900"/>
          <p14:tracePt t="126815" x="6037263" y="3465513"/>
          <p14:tracePt t="126832" x="6153150" y="3419475"/>
          <p14:tracePt t="126848" x="6215063" y="3411538"/>
          <p14:tracePt t="126865" x="6286500" y="3375025"/>
          <p14:tracePt t="126882" x="6313488" y="3330575"/>
          <p14:tracePt t="126899" x="6313488" y="3322638"/>
          <p14:tracePt t="126915" x="6286500" y="3303588"/>
          <p14:tracePt t="127035" x="6269038" y="3313113"/>
          <p14:tracePt t="127045" x="6259513" y="3340100"/>
          <p14:tracePt t="127056" x="6242050" y="3455988"/>
          <p14:tracePt t="127067" x="6215063" y="3527425"/>
          <p14:tracePt t="127082" x="6215063" y="3589338"/>
          <p14:tracePt t="127098" x="6313488" y="3803650"/>
          <p14:tracePt t="127116" x="6473825" y="4125913"/>
          <p14:tracePt t="127132" x="6537325" y="4179888"/>
          <p14:tracePt t="127149" x="6643688" y="4224338"/>
          <p14:tracePt t="127165" x="6670675" y="4224338"/>
          <p14:tracePt t="127391" x="6670675" y="4214813"/>
          <p14:tracePt t="127402" x="6670675" y="4187825"/>
          <p14:tracePt t="127415" x="6670675" y="4133850"/>
          <p14:tracePt t="127432" x="6670675" y="3929063"/>
          <p14:tracePt t="127449" x="6661150" y="3840163"/>
          <p14:tracePt t="127466" x="6599238" y="3446463"/>
          <p14:tracePt t="127482" x="6527800" y="3152775"/>
          <p14:tracePt t="127499" x="6483350" y="3044825"/>
          <p14:tracePt t="127515" x="6375400" y="2813050"/>
          <p14:tracePt t="127532" x="6348413" y="2813050"/>
          <p14:tracePt t="131262" x="6232525" y="2822575"/>
          <p14:tracePt t="131272" x="6072188" y="2830513"/>
          <p14:tracePt t="131284" x="5741988" y="2803525"/>
          <p14:tracePt t="131300" x="4446588" y="2446338"/>
          <p14:tracePt t="131316" x="3857625" y="2214563"/>
          <p14:tracePt t="131333" x="3179763" y="2027238"/>
          <p14:tracePt t="131351" x="2732088" y="1776413"/>
          <p14:tracePt t="131366" x="2608263" y="1687513"/>
          <p14:tracePt t="131383" x="2517775" y="1598613"/>
          <p14:tracePt t="131676" x="2500313" y="1625600"/>
          <p14:tracePt t="131686" x="2473325" y="1670050"/>
          <p14:tracePt t="131699" x="2411413" y="1731963"/>
          <p14:tracePt t="131716" x="2179638" y="2017713"/>
          <p14:tracePt t="131733" x="2036763" y="2098675"/>
          <p14:tracePt t="131750" x="1697038" y="2251075"/>
          <p14:tracePt t="131767" x="1500188" y="2347913"/>
          <p14:tracePt t="131783" x="1455738" y="2393950"/>
          <p14:tracePt t="131800" x="1411288" y="2482850"/>
          <p14:tracePt t="131816" x="1411288" y="2517775"/>
          <p14:tracePt t="131833" x="1411288" y="2509838"/>
          <p14:tracePt t="132163" x="1455738" y="2500313"/>
          <p14:tracePt t="132173" x="1536700" y="2473325"/>
          <p14:tracePt t="132184" x="1633538" y="2465388"/>
          <p14:tracePt t="132200" x="1751013" y="2446338"/>
          <p14:tracePt t="132216" x="2000250" y="2393950"/>
          <p14:tracePt t="132234" x="2170113" y="2330450"/>
          <p14:tracePt t="132250" x="2224088" y="2303463"/>
          <p14:tracePt t="132266" x="2251075" y="2286000"/>
          <p14:tracePt t="132283" x="2259013" y="2276475"/>
          <p14:tracePt t="132326" x="2232025" y="2241550"/>
          <p14:tracePt t="132336" x="2170113" y="2214563"/>
          <p14:tracePt t="132350" x="2143125" y="2205038"/>
          <p14:tracePt t="132366" x="2089150" y="2187575"/>
          <p14:tracePt t="132384" x="2062163" y="2187575"/>
          <p14:tracePt t="132400" x="1982788" y="2160588"/>
          <p14:tracePt t="132417" x="1938338" y="2160588"/>
          <p14:tracePt t="132433" x="1919288" y="2160588"/>
          <p14:tracePt t="132450" x="1911350" y="2152650"/>
          <p14:tracePt t="132467" x="1938338" y="2116138"/>
          <p14:tracePt t="132484" x="1990725" y="2098675"/>
          <p14:tracePt t="132500" x="2108200" y="2089150"/>
          <p14:tracePt t="132518" x="2259013" y="2071688"/>
          <p14:tracePt t="132533" x="2322513" y="2054225"/>
          <p14:tracePt t="132550" x="2411413" y="2017713"/>
          <p14:tracePt t="132567" x="2438400" y="2009775"/>
          <p14:tracePt t="132583" x="2455863" y="1990725"/>
          <p14:tracePt t="132650" x="2438400" y="1990725"/>
          <p14:tracePt t="132853" x="2428875" y="1990725"/>
          <p14:tracePt t="132864" x="2411413" y="1990725"/>
          <p14:tracePt t="132885" x="2322513" y="1990725"/>
          <p14:tracePt t="132900" x="2259013" y="1990725"/>
          <p14:tracePt t="132917" x="2125663" y="1982788"/>
          <p14:tracePt t="132934" x="2017713" y="1982788"/>
          <p14:tracePt t="132950" x="1965325" y="1982788"/>
          <p14:tracePt t="132966" x="1901825" y="1982788"/>
          <p14:tracePt t="132983" x="1884363" y="1982788"/>
          <p14:tracePt t="133000" x="1857375" y="1982788"/>
          <p14:tracePt t="133017" x="1857375" y="1973263"/>
          <p14:tracePt t="133047" x="1866900" y="1965325"/>
          <p14:tracePt t="133058" x="1901825" y="1965325"/>
          <p14:tracePt t="133068" x="1911350" y="1965325"/>
          <p14:tracePt t="133083" x="1938338" y="1965325"/>
          <p14:tracePt t="133100" x="1965325" y="1955800"/>
          <p14:tracePt t="133117" x="1982788" y="1955800"/>
          <p14:tracePt t="133179" x="1982788" y="1965325"/>
          <p14:tracePt t="133189" x="1982788" y="1990725"/>
          <p14:tracePt t="133200" x="1982788" y="2036763"/>
          <p14:tracePt t="133217" x="1982788" y="2054225"/>
          <p14:tracePt t="133233" x="1982788" y="2116138"/>
          <p14:tracePt t="133250" x="1982788" y="2125663"/>
          <p14:tracePt t="133301" x="2017713" y="2125663"/>
          <p14:tracePt t="133311" x="2044700" y="2125663"/>
          <p14:tracePt t="133323" x="2089150" y="2125663"/>
          <p14:tracePt t="133544" x="2125663" y="2098675"/>
          <p14:tracePt t="133554" x="2197100" y="2071688"/>
          <p14:tracePt t="133567" x="2251075" y="2027238"/>
          <p14:tracePt t="133584" x="2339975" y="1830388"/>
          <p14:tracePt t="133600" x="2347913" y="1758950"/>
          <p14:tracePt t="133617" x="2357438" y="1562100"/>
          <p14:tracePt t="133635" x="2312988" y="1446213"/>
          <p14:tracePt t="133650" x="2286000" y="1393825"/>
          <p14:tracePt t="133667" x="2268538" y="1384300"/>
          <p14:tracePt t="133818" x="2268538" y="1374775"/>
          <p14:tracePt t="133829" x="2268538" y="1366838"/>
          <p14:tracePt t="133840" x="2259013" y="1347788"/>
          <p14:tracePt t="133930" x="2241550" y="1366838"/>
          <p14:tracePt t="135352" x="2241550" y="1384300"/>
          <p14:tracePt t="135362" x="2241550" y="1401763"/>
          <p14:tracePt t="135373" x="2224088" y="1446213"/>
          <p14:tracePt t="135384" x="2197100" y="1500188"/>
          <p14:tracePt t="135402" x="2098675" y="1679575"/>
          <p14:tracePt t="135417" x="2036763" y="1785938"/>
          <p14:tracePt t="135434" x="1990725" y="1982788"/>
          <p14:tracePt t="135451" x="1982788" y="2027238"/>
          <p14:tracePt t="135467" x="1982788" y="2062163"/>
          <p14:tracePt t="135534" x="1982788" y="2071688"/>
          <p14:tracePt t="135860" x="2000250" y="2071688"/>
          <p14:tracePt t="135870" x="2027238" y="2062163"/>
          <p14:tracePt t="135884" x="2044700" y="2062163"/>
          <p14:tracePt t="135901" x="2071688" y="2044700"/>
          <p14:tracePt t="135918" x="2089150" y="2036763"/>
          <p14:tracePt t="135934" x="2125663" y="2017713"/>
          <p14:tracePt t="135951" x="2152650" y="2017713"/>
          <p14:tracePt t="135967" x="2170113" y="2009775"/>
          <p14:tracePt t="135984" x="2251075" y="1982788"/>
          <p14:tracePt t="136001" x="2384425" y="1965325"/>
          <p14:tracePt t="136017" x="2446338" y="1955800"/>
          <p14:tracePt t="136034" x="2465388" y="1955800"/>
          <p14:tracePt t="136051" x="2473325" y="1955800"/>
          <p14:tracePt t="136133" x="2473325" y="1965325"/>
          <p14:tracePt t="136164" x="2473325" y="1973263"/>
          <p14:tracePt t="136176" x="2465388" y="1973263"/>
          <p14:tracePt t="136194" x="2455863" y="1982788"/>
          <p14:tracePt t="136206" x="2446338" y="2017713"/>
          <p14:tracePt t="136217" x="2411413" y="2054225"/>
          <p14:tracePt t="136235" x="2347913" y="2187575"/>
          <p14:tracePt t="136251" x="2295525" y="2286000"/>
          <p14:tracePt t="136267" x="2205038" y="2482850"/>
          <p14:tracePt t="136286" x="2133600" y="2633663"/>
          <p14:tracePt t="136301" x="2108200" y="2724150"/>
          <p14:tracePt t="136317" x="2089150" y="2786063"/>
          <p14:tracePt t="136334" x="2089150" y="2795588"/>
          <p14:tracePt t="136378" x="2098675" y="2768600"/>
          <p14:tracePt t="136389" x="2108200" y="2768600"/>
          <p14:tracePt t="136401" x="2125663" y="2759075"/>
          <p14:tracePt t="136418" x="2330450" y="2643188"/>
          <p14:tracePt t="136434" x="2455863" y="2589213"/>
          <p14:tracePt t="136451" x="2679700" y="2428875"/>
          <p14:tracePt t="136468" x="2955925" y="2214563"/>
          <p14:tracePt t="136484" x="3054350" y="2160588"/>
          <p14:tracePt t="136501" x="3152775" y="2054225"/>
          <p14:tracePt t="136519" x="3160713" y="2027238"/>
          <p14:tracePt t="136534" x="3160713" y="2017713"/>
          <p14:tracePt t="136551" x="3160713" y="2009775"/>
          <p14:tracePt t="136567" x="3160713" y="2000250"/>
          <p14:tracePt t="136591" x="3152775" y="2000250"/>
          <p14:tracePt t="136631" x="3143250" y="2000250"/>
          <p14:tracePt t="136662" x="3143250" y="1990725"/>
          <p14:tracePt t="136692" x="3143250" y="1982788"/>
          <p14:tracePt t="136713" x="3133725" y="1965325"/>
          <p14:tracePt t="136723" x="3108325" y="1928813"/>
          <p14:tracePt t="136753" x="3098800" y="1928813"/>
          <p14:tracePt t="136774" x="3081338" y="1928813"/>
          <p14:tracePt t="136785" x="3071813" y="1928813"/>
          <p14:tracePt t="136801" x="3054350" y="1928813"/>
          <p14:tracePt t="136817" x="2982913" y="1919288"/>
          <p14:tracePt t="136834" x="2795588" y="1830388"/>
          <p14:tracePt t="136851" x="2670175" y="1776413"/>
          <p14:tracePt t="136868" x="2347913" y="1616075"/>
          <p14:tracePt t="136886" x="2197100" y="1536700"/>
          <p14:tracePt t="136901" x="2179638" y="1527175"/>
          <p14:tracePt t="136918" x="2170113" y="1527175"/>
          <p14:tracePt t="137190" x="2160588" y="1544638"/>
          <p14:tracePt t="137200" x="2152650" y="1571625"/>
          <p14:tracePt t="137218" x="2133600" y="1608138"/>
          <p14:tracePt t="137234" x="2108200" y="1670050"/>
          <p14:tracePt t="137251" x="2089150" y="1741488"/>
          <p14:tracePt t="137268" x="2081213" y="1768475"/>
          <p14:tracePt t="137284" x="2054225" y="1847850"/>
          <p14:tracePt t="137301" x="2036763" y="1911350"/>
          <p14:tracePt t="137318" x="2036763" y="1938338"/>
          <p14:tracePt t="137334" x="2036763" y="1982788"/>
          <p14:tracePt t="137352" x="2036763" y="2036763"/>
          <p14:tracePt t="137596" x="2054225" y="2017713"/>
          <p14:tracePt t="137607" x="2143125" y="1955800"/>
          <p14:tracePt t="137619" x="2214563" y="1919288"/>
          <p14:tracePt t="137637" x="2374900" y="1884363"/>
          <p14:tracePt t="137651" x="2428875" y="1866900"/>
          <p14:tracePt t="137668" x="2455863" y="1857375"/>
          <p14:tracePt t="137685" x="2455863" y="1847850"/>
          <p14:tracePt t="137798" x="2446338" y="1847850"/>
          <p14:tracePt t="137809" x="2438400" y="1847850"/>
          <p14:tracePt t="137829" x="2428875" y="1847850"/>
          <p14:tracePt t="137849" x="2419350" y="1847850"/>
          <p14:tracePt t="137861" x="2419350" y="1857375"/>
          <p14:tracePt t="137873" x="2384425" y="1884363"/>
          <p14:tracePt t="137887" x="2330450" y="1911350"/>
          <p14:tracePt t="137901" x="2214563" y="1965325"/>
          <p14:tracePt t="137918" x="2197100" y="1965325"/>
          <p14:tracePt t="137935" x="2152650" y="1990725"/>
          <p14:tracePt t="137951" x="2098675" y="2009775"/>
          <p14:tracePt t="137968" x="2081213" y="2017713"/>
          <p14:tracePt t="137985" x="1911350" y="2044700"/>
          <p14:tracePt t="138002" x="1250950" y="1946275"/>
          <p14:tracePt t="138018" x="679450" y="1643063"/>
          <p14:tracePt t="138035" x="0" y="973138"/>
          <p14:tracePt t="138053" x="0" y="660400"/>
          <p14:tracePt t="138068" x="0" y="652463"/>
          <p14:tracePt t="138084" x="0" y="598488"/>
          <p14:tracePt t="138118" x="0" y="633413"/>
          <p14:tracePt t="138145" x="0" y="642938"/>
          <p14:tracePt t="138165" x="0" y="652463"/>
          <p14:tracePt t="138195" x="0" y="669925"/>
          <p14:tracePt t="138215" x="0" y="679450"/>
          <p14:tracePt t="138226" x="0" y="687388"/>
          <p14:tracePt t="138237" x="0" y="696913"/>
          <p14:tracePt t="138251" x="0" y="704850"/>
          <p14:tracePt t="138268" x="9525" y="704850"/>
          <p14:tracePt t="138287" x="17463" y="714375"/>
          <p14:tracePt t="138307" x="26988" y="723900"/>
          <p14:tracePt t="138318" x="36513" y="741363"/>
          <p14:tracePt t="138334" x="53975" y="768350"/>
          <p14:tracePt t="138351" x="88900" y="839788"/>
          <p14:tracePt t="138368" x="214313" y="1071563"/>
          <p14:tracePt t="138384" x="295275" y="1179513"/>
          <p14:tracePt t="138401" x="465138" y="1339850"/>
          <p14:tracePt t="138419" x="581025" y="1428750"/>
          <p14:tracePt t="138435" x="588963" y="1428750"/>
          <p14:tracePt t="138451" x="598488" y="1428750"/>
          <p14:tracePt t="138470" x="598488" y="1419225"/>
          <p14:tracePt t="138485" x="598488" y="1411288"/>
          <p14:tracePt t="138502" x="633413" y="1393825"/>
          <p14:tracePt t="138519" x="750888" y="1384300"/>
          <p14:tracePt t="138535" x="768350" y="1384300"/>
          <p14:tracePt t="138551" x="866775" y="1419225"/>
          <p14:tracePt t="138784" x="874713" y="1428750"/>
          <p14:tracePt t="138794" x="893763" y="1438275"/>
          <p14:tracePt t="138806" x="928688" y="1465263"/>
          <p14:tracePt t="138818" x="1009650" y="1544638"/>
          <p14:tracePt t="138835" x="1089025" y="1598613"/>
          <p14:tracePt t="138851" x="1125538" y="1625600"/>
          <p14:tracePt t="138868" x="1160463" y="1652588"/>
          <p14:tracePt t="138886" x="1250950" y="1704975"/>
          <p14:tracePt t="138902" x="1303338" y="1741488"/>
          <p14:tracePt t="138918" x="1401763" y="1830388"/>
          <p14:tracePt t="138936" x="1465263" y="1919288"/>
          <p14:tracePt t="138951" x="1473200" y="1928813"/>
          <p14:tracePt t="138968" x="1500188" y="1946275"/>
          <p14:tracePt t="138985" x="1554163" y="1965325"/>
          <p14:tracePt t="139001" x="1731963" y="2089150"/>
          <p14:tracePt t="139018" x="1955800" y="2251075"/>
          <p14:tracePt t="139231" x="2170113" y="2205038"/>
          <p14:tracePt t="139241" x="2465388" y="2125663"/>
          <p14:tracePt t="139252" x="2751138" y="2054225"/>
          <p14:tracePt t="139268" x="3133725" y="1965325"/>
          <p14:tracePt t="139285" x="3616325" y="1901825"/>
          <p14:tracePt t="139302" x="3919538" y="1839913"/>
          <p14:tracePt t="139318" x="4054475" y="1785938"/>
          <p14:tracePt t="139335" x="4214813" y="1751013"/>
          <p14:tracePt t="139353" x="4348163" y="1803400"/>
          <p14:tracePt t="139369" x="4446588" y="1893888"/>
          <p14:tracePt t="139385" x="4608513" y="2062163"/>
          <p14:tracePt t="139617" x="4633913" y="2054225"/>
          <p14:tracePt t="139627" x="4724400" y="2027238"/>
          <p14:tracePt t="139638" x="4795838" y="2009775"/>
          <p14:tracePt t="139652" x="4875213" y="2000250"/>
          <p14:tracePt t="139668" x="5072063" y="1973263"/>
          <p14:tracePt t="139685" x="5153025" y="1973263"/>
          <p14:tracePt t="139702" x="5251450" y="1965325"/>
          <p14:tracePt t="139718" x="5340350" y="1965325"/>
          <p14:tracePt t="139735" x="5367338" y="1965325"/>
          <p14:tracePt t="139752" x="5411788" y="1965325"/>
          <p14:tracePt t="139769" x="5446713" y="1965325"/>
          <p14:tracePt t="139785" x="5456238" y="1965325"/>
          <p14:tracePt t="139802" x="5465763" y="1965325"/>
          <p14:tracePt t="139821" x="5483225" y="2009775"/>
          <p14:tracePt t="139835" x="5510213" y="2036763"/>
          <p14:tracePt t="139852" x="5545138" y="2098675"/>
          <p14:tracePt t="139870" x="5572125" y="2170113"/>
          <p14:tracePt t="139885" x="5572125" y="2205038"/>
          <p14:tracePt t="139902" x="5572125" y="2251075"/>
          <p14:tracePt t="139919" x="5572125" y="2286000"/>
          <p14:tracePt t="139935" x="5572125" y="2446338"/>
          <p14:tracePt t="139952" x="5616575" y="2633663"/>
          <p14:tracePt t="139968" x="5634038" y="2697163"/>
          <p14:tracePt t="139985" x="5680075" y="2795588"/>
          <p14:tracePt t="140002" x="5688013" y="2813050"/>
          <p14:tracePt t="140035" x="5697538" y="2813050"/>
          <p14:tracePt t="140064" x="5705475" y="2795588"/>
          <p14:tracePt t="140075" x="5776913" y="2786063"/>
          <p14:tracePt t="140086" x="5857875" y="2776538"/>
          <p14:tracePt t="140102" x="5894388" y="2776538"/>
          <p14:tracePt t="140118" x="5929313" y="2768600"/>
          <p14:tracePt t="140135" x="5946775" y="2759075"/>
          <p14:tracePt t="140152" x="5956300" y="2759075"/>
          <p14:tracePt t="140168" x="5956300" y="2751138"/>
          <p14:tracePt t="140186" x="5965825" y="2741613"/>
          <p14:tracePt t="140202" x="5965825" y="2732088"/>
          <p14:tracePt t="140218" x="5965825" y="2714625"/>
          <p14:tracePt t="140237" x="5965825" y="2705100"/>
          <p14:tracePt t="140277" x="5965825" y="2697163"/>
          <p14:tracePt t="140308" x="5965825" y="2687638"/>
          <p14:tracePt t="140318" x="5965825" y="2679700"/>
          <p14:tracePt t="140337" x="5965825" y="2670175"/>
          <p14:tracePt t="140352" x="5983288" y="2652713"/>
          <p14:tracePt t="140368" x="6010275" y="2625725"/>
          <p14:tracePt t="140386" x="6018213" y="2616200"/>
          <p14:tracePt t="140402" x="6045200" y="2581275"/>
          <p14:tracePt t="140419" x="6062663" y="2544763"/>
          <p14:tracePt t="140435" x="6081713" y="2544763"/>
          <p14:tracePt t="140452" x="6108700" y="2500313"/>
          <p14:tracePt t="140469" x="6143625" y="2473325"/>
          <p14:tracePt t="140486" x="6143625" y="2465388"/>
          <p14:tracePt t="140502" x="6143625" y="2446338"/>
          <p14:tracePt t="140552" x="6153150" y="2446338"/>
          <p14:tracePt t="140562" x="6161088" y="2438400"/>
          <p14:tracePt t="141120" x="6170613" y="2438400"/>
          <p14:tracePt t="141161" x="6180138" y="2438400"/>
          <p14:tracePt t="141171" x="6180138" y="2428875"/>
          <p14:tracePt t="141185" x="6188075" y="2428875"/>
          <p14:tracePt t="141202" x="6232525" y="2419350"/>
          <p14:tracePt t="141219" x="6286500" y="2401888"/>
          <p14:tracePt t="141235" x="6348413" y="2393950"/>
          <p14:tracePt t="141252" x="6394450" y="2384425"/>
          <p14:tracePt t="141269" x="6411913" y="2374900"/>
          <p14:tracePt t="141285" x="6456363" y="2366963"/>
          <p14:tracePt t="141302" x="6510338" y="2347913"/>
          <p14:tracePt t="141319" x="6518275" y="2347913"/>
          <p14:tracePt t="141335" x="6518275" y="2339975"/>
          <p14:tracePt t="141354" x="6527800" y="2339975"/>
          <p14:tracePt t="141369" x="6562725" y="2339975"/>
          <p14:tracePt t="141921" x="6537325" y="2366963"/>
          <p14:tracePt t="141932" x="6500813" y="2393950"/>
          <p14:tracePt t="141943" x="6438900" y="2438400"/>
          <p14:tracePt t="141954" x="6348413" y="2490788"/>
          <p14:tracePt t="141969" x="6215063" y="2589213"/>
          <p14:tracePt t="141986" x="5875338" y="2884488"/>
          <p14:tracePt t="142003" x="5626100" y="2982913"/>
          <p14:tracePt t="142019" x="5545138" y="3017838"/>
          <p14:tracePt t="142036" x="5419725" y="3044825"/>
          <p14:tracePt t="142053" x="5357813" y="3062288"/>
          <p14:tracePt t="142503" x="5394325" y="3054350"/>
          <p14:tracePt t="142513" x="5465763" y="3009900"/>
          <p14:tracePt t="142525" x="5616575" y="2955925"/>
          <p14:tracePt t="142536" x="5813425" y="2894013"/>
          <p14:tracePt t="142552" x="6134100" y="2830513"/>
          <p14:tracePt t="142569" x="6232525" y="2822575"/>
          <p14:tracePt t="142586" x="6384925" y="2813050"/>
          <p14:tracePt t="142603" x="6473825" y="2803525"/>
          <p14:tracePt t="142619" x="6483350" y="2795588"/>
          <p14:tracePt t="142848" x="6419850" y="2884488"/>
          <p14:tracePt t="142860" x="6348413" y="2919413"/>
          <p14:tracePt t="142870" x="6269038" y="2973388"/>
          <p14:tracePt t="142887" x="5983288" y="3089275"/>
          <p14:tracePt t="142903" x="5813425" y="3133725"/>
          <p14:tracePt t="142919" x="5438775" y="3152775"/>
          <p14:tracePt t="142938" x="5276850" y="3089275"/>
          <p14:tracePt t="142953" x="5205413" y="3027363"/>
          <p14:tracePt t="142969" x="5160963" y="2830513"/>
          <p14:tracePt t="142986" x="5160963" y="2697163"/>
          <p14:tracePt t="145151" x="5126038" y="2714625"/>
          <p14:tracePt t="145162" x="5099050" y="2724150"/>
          <p14:tracePt t="145173" x="5018088" y="2741613"/>
          <p14:tracePt t="145186" x="4884738" y="2751138"/>
          <p14:tracePt t="145203" x="4554538" y="2751138"/>
          <p14:tracePt t="145220" x="4394200" y="2732088"/>
          <p14:tracePt t="145237" x="4133850" y="2660650"/>
          <p14:tracePt t="145253" x="3965575" y="2589213"/>
          <p14:tracePt t="145270" x="3929063" y="2571750"/>
          <p14:tracePt t="145286" x="3867150" y="2517775"/>
          <p14:tracePt t="145303" x="3803650" y="2465388"/>
          <p14:tracePt t="145598" x="3759200" y="2490788"/>
          <p14:tracePt t="145608" x="3697288" y="2527300"/>
          <p14:tracePt t="145620" x="3616325" y="2562225"/>
          <p14:tracePt t="145639" x="3517900" y="2571750"/>
          <p14:tracePt t="145653" x="3482975" y="2562225"/>
          <p14:tracePt t="145670" x="3429000" y="2509838"/>
          <p14:tracePt t="145686" x="3394075" y="2455863"/>
          <p14:tracePt t="145703" x="3286125" y="2259013"/>
          <p14:tracePt t="145720" x="3205163" y="1893888"/>
          <p14:tracePt t="145737" x="3179763" y="1785938"/>
          <p14:tracePt t="145753" x="3160713" y="1670050"/>
          <p14:tracePt t="145770" x="3160713" y="1589088"/>
          <p14:tracePt t="146146" x="3160713" y="1608138"/>
          <p14:tracePt t="146157" x="3133725" y="1652588"/>
          <p14:tracePt t="146170" x="3108325" y="1724025"/>
          <p14:tracePt t="146187" x="3054350" y="2009775"/>
          <p14:tracePt t="146204" x="3036888" y="2108200"/>
          <p14:tracePt t="146220" x="3036888" y="2322513"/>
          <p14:tracePt t="146237" x="3044825" y="2527300"/>
          <p14:tracePt t="146253" x="3054350" y="2562225"/>
          <p14:tracePt t="146270" x="3071813" y="2616200"/>
          <p14:tracePt t="146562" x="3071813" y="2608263"/>
          <p14:tracePt t="146573" x="3081338" y="2589213"/>
          <p14:tracePt t="146587" x="3081338" y="2554288"/>
          <p14:tracePt t="146603" x="3081338" y="2446338"/>
          <p14:tracePt t="146620" x="3081338" y="2347913"/>
          <p14:tracePt t="146637" x="3081338" y="2071688"/>
          <p14:tracePt t="146654" x="3081338" y="1893888"/>
          <p14:tracePt t="146670" x="3081338" y="1839913"/>
          <p14:tracePt t="146687" x="3081338" y="1795463"/>
          <p14:tracePt t="146704" x="3089275" y="1795463"/>
          <p14:tracePt t="146737" x="3089275" y="1785938"/>
          <p14:tracePt t="147020" x="3081338" y="1795463"/>
          <p14:tracePt t="147030" x="3071813" y="1830388"/>
          <p14:tracePt t="147041" x="3036888" y="1857375"/>
          <p14:tracePt t="147054" x="2990850" y="1901825"/>
          <p14:tracePt t="147070" x="2857500" y="2089150"/>
          <p14:tracePt t="147087" x="2803525" y="2133600"/>
          <p14:tracePt t="147104" x="2732088" y="2197100"/>
          <p14:tracePt t="147120" x="2724150" y="2205038"/>
          <p14:tracePt t="147162" x="2714625" y="2197100"/>
          <p14:tracePt t="147172" x="2714625" y="2143125"/>
          <p14:tracePt t="147187" x="2714625" y="2071688"/>
          <p14:tracePt t="147206" x="2714625" y="1955800"/>
          <p14:tracePt t="147222" x="2714625" y="1893888"/>
          <p14:tracePt t="147237" x="2714625" y="1866900"/>
          <p14:tracePt t="147254" x="2724150" y="1830388"/>
          <p14:tracePt t="147435" x="2724150" y="1847850"/>
          <p14:tracePt t="147446" x="2724150" y="1857375"/>
          <p14:tracePt t="147457" x="2724150" y="1874838"/>
          <p14:tracePt t="147470" x="2724150" y="1901825"/>
          <p14:tracePt t="147488" x="2724150" y="2062163"/>
          <p14:tracePt t="147506" x="2732088" y="2214563"/>
          <p14:tracePt t="147520" x="2732088" y="2276475"/>
          <p14:tracePt t="147537" x="2732088" y="2428875"/>
          <p14:tracePt t="147554" x="2732088" y="2455863"/>
          <p14:tracePt t="147598" x="2741613" y="2411413"/>
          <p14:tracePt t="147609" x="2776538" y="2330450"/>
          <p14:tracePt t="147620" x="2822575" y="2251075"/>
          <p14:tracePt t="147639" x="2901950" y="2133600"/>
          <p14:tracePt t="147654" x="2938463" y="2081213"/>
          <p14:tracePt t="147671" x="2990850" y="1938338"/>
          <p14:tracePt t="147687" x="3000375" y="1866900"/>
          <p14:tracePt t="147704" x="3009900" y="1795463"/>
          <p14:tracePt t="147720" x="3009900" y="1785938"/>
          <p14:tracePt t="147791" x="3000375" y="1785938"/>
          <p14:tracePt t="147802" x="2982913" y="1795463"/>
          <p14:tracePt t="147821" x="2919413" y="1822450"/>
          <p14:tracePt t="147837" x="2874963" y="1866900"/>
          <p14:tracePt t="147854" x="2751138" y="1955800"/>
          <p14:tracePt t="147872" x="2697163" y="1973263"/>
          <p14:tracePt t="147913" x="2679700" y="1919288"/>
          <p14:tracePt t="147925" x="2652713" y="1714500"/>
          <p14:tracePt t="147937" x="2643188" y="1643063"/>
          <p14:tracePt t="147954" x="2625725" y="1517650"/>
          <p14:tracePt t="147970" x="2625725" y="1509713"/>
          <p14:tracePt t="148055" x="2616200" y="1509713"/>
          <p14:tracePt t="148095" x="2598738" y="1509713"/>
          <p14:tracePt t="148106" x="2554288" y="1517650"/>
          <p14:tracePt t="148121" x="2509838" y="1527175"/>
          <p14:tracePt t="148137" x="2455863" y="1527175"/>
          <p14:tracePt t="148154" x="2446338" y="1527175"/>
          <p14:tracePt t="148248" x="2455863" y="1527175"/>
          <p14:tracePt t="148258" x="2465388" y="1544638"/>
          <p14:tracePt t="148271" x="2482850" y="1571625"/>
          <p14:tracePt t="148289" x="2544763" y="1608138"/>
          <p14:tracePt t="148304" x="2581275" y="1616075"/>
          <p14:tracePt t="148321" x="2705100" y="1652588"/>
          <p14:tracePt t="148338" x="2803525" y="1679575"/>
          <p14:tracePt t="148354" x="2822575" y="1697038"/>
          <p14:tracePt t="148370" x="2830513" y="1697038"/>
          <p14:tracePt t="148387" x="2830513" y="1714500"/>
          <p14:tracePt t="148404" x="2830513" y="1724025"/>
          <p14:tracePt t="148421" x="2830513" y="1731963"/>
          <p14:tracePt t="148437" x="2830513" y="1741488"/>
          <p14:tracePt t="148454" x="2714625" y="1839913"/>
          <p14:tracePt t="148471" x="2544763" y="2027238"/>
          <p14:tracePt t="148488" x="2411413" y="2286000"/>
          <p14:tracePt t="148505" x="2268538" y="2465388"/>
          <p14:tracePt t="148522" x="2205038" y="2581275"/>
          <p14:tracePt t="148537" x="2205038" y="2589213"/>
          <p14:tracePt t="148562" x="2205038" y="2633663"/>
          <p14:tracePt t="148796" x="2286000" y="2608263"/>
          <p14:tracePt t="148806" x="2419350" y="2527300"/>
          <p14:tracePt t="148821" x="2581275" y="2455863"/>
          <p14:tracePt t="148837" x="2751138" y="2357438"/>
          <p14:tracePt t="148855" x="2803525" y="2312988"/>
          <p14:tracePt t="148871" x="2867025" y="2268538"/>
          <p14:tracePt t="148887" x="2874963" y="2268538"/>
          <p14:tracePt t="148904" x="2874963" y="2259013"/>
          <p14:tracePt t="148938" x="2874963" y="2251075"/>
          <p14:tracePt t="148948" x="2874963" y="2241550"/>
          <p14:tracePt t="148960" x="2874963" y="2197100"/>
          <p14:tracePt t="148971" x="2884488" y="2116138"/>
          <p14:tracePt t="148989" x="2911475" y="2036763"/>
          <p14:tracePt t="149004" x="2928938" y="1990725"/>
          <p14:tracePt t="149021" x="2946400" y="1928813"/>
          <p14:tracePt t="149037" x="2946400" y="1901825"/>
          <p14:tracePt t="149054" x="2946400" y="1768475"/>
          <p14:tracePt t="149071" x="2946400" y="1697038"/>
          <p14:tracePt t="149087" x="2946400" y="1670050"/>
          <p14:tracePt t="149104" x="2946400" y="1660525"/>
          <p14:tracePt t="149131" x="2919413" y="1660525"/>
          <p14:tracePt t="149143" x="2847975" y="1704975"/>
          <p14:tracePt t="149154" x="2741613" y="1758950"/>
          <p14:tracePt t="149171" x="2374900" y="2027238"/>
          <p14:tracePt t="149187" x="2224088" y="2081213"/>
          <p14:tracePt t="149205" x="2116138" y="2116138"/>
          <p14:tracePt t="149264" x="2116138" y="2108200"/>
          <p14:tracePt t="149275" x="2108200" y="2000250"/>
          <p14:tracePt t="149287" x="2108200" y="1928813"/>
          <p14:tracePt t="149304" x="2197100" y="1847850"/>
          <p14:tracePt t="149321" x="2276475" y="1822450"/>
          <p14:tracePt t="149337" x="2473325" y="1795463"/>
          <p14:tracePt t="149355" x="2616200" y="1795463"/>
          <p14:tracePt t="149371" x="2660650" y="1795463"/>
          <p14:tracePt t="149388" x="2687638" y="1795463"/>
          <p14:tracePt t="149446" x="2679700" y="1803400"/>
          <p14:tracePt t="149456" x="2643188" y="1830388"/>
          <p14:tracePt t="149471" x="2608263" y="1901825"/>
          <p14:tracePt t="149488" x="2473325" y="2081213"/>
          <p14:tracePt t="149506" x="2286000" y="2241550"/>
          <p14:tracePt t="149521" x="2241550" y="2322513"/>
          <p14:tracePt t="149537" x="2205038" y="2393950"/>
          <p14:tracePt t="149554" x="2197100" y="2446338"/>
          <p14:tracePt t="149571" x="2197100" y="2509838"/>
          <p14:tracePt t="149792" x="2232025" y="2490788"/>
          <p14:tracePt t="149803" x="2366963" y="2401888"/>
          <p14:tracePt t="149822" x="2687638" y="2224088"/>
          <p14:tracePt t="149837" x="2776538" y="2170113"/>
          <p14:tracePt t="149854" x="2857500" y="2108200"/>
          <p14:tracePt t="149871" x="2874963" y="2108200"/>
          <p14:tracePt t="149903" x="2884488" y="2125663"/>
          <p14:tracePt t="150157" x="2884488" y="2133600"/>
          <p14:tracePt t="150168" x="2874963" y="2133600"/>
          <p14:tracePt t="150208" x="2867025" y="2125663"/>
          <p14:tracePt t="150218" x="2840038" y="2036763"/>
          <p14:tracePt t="150228" x="2840038" y="1990725"/>
          <p14:tracePt t="150239" x="2840038" y="1938338"/>
          <p14:tracePt t="150255" x="2857500" y="1874838"/>
          <p14:tracePt t="150271" x="2919413" y="1803400"/>
          <p14:tracePt t="150288" x="2982913" y="1768475"/>
          <p14:tracePt t="150304" x="2990850" y="1768475"/>
          <p14:tracePt t="150321" x="3000375" y="1768475"/>
          <p14:tracePt t="150338" x="3009900" y="1776413"/>
          <p14:tracePt t="151711" x="3071813" y="1795463"/>
          <p14:tracePt t="151721" x="3251200" y="1839913"/>
          <p14:tracePt t="151739" x="3536950" y="1911350"/>
          <p14:tracePt t="151755" x="4000500" y="2036763"/>
          <p14:tracePt t="151771" x="4394200" y="2170113"/>
          <p14:tracePt t="151788" x="4491038" y="2197100"/>
          <p14:tracePt t="151805" x="4633913" y="2251075"/>
          <p14:tracePt t="151821" x="4670425" y="2251075"/>
          <p14:tracePt t="152119" x="5072063" y="2224088"/>
          <p14:tracePt t="152129" x="5419725" y="2241550"/>
          <p14:tracePt t="152143" x="5688013" y="2259013"/>
          <p14:tracePt t="152156" x="6089650" y="2276475"/>
          <p14:tracePt t="152172" x="6197600" y="2276475"/>
          <p14:tracePt t="152188" x="6313488" y="2286000"/>
          <p14:tracePt t="152205" x="6323013" y="2295525"/>
          <p14:tracePt t="152484" x="6232525" y="2419350"/>
          <p14:tracePt t="152497" x="6161088" y="2473325"/>
          <p14:tracePt t="152509" x="6089650" y="2509838"/>
          <p14:tracePt t="152522" x="5929313" y="2544763"/>
          <p14:tracePt t="152538" x="5822950" y="2544763"/>
          <p14:tracePt t="152555" x="5626100" y="2473325"/>
          <p14:tracePt t="152574" x="5473700" y="2366963"/>
          <p14:tracePt t="152588" x="5411788" y="2303463"/>
          <p14:tracePt t="152605" x="5402263" y="2152650"/>
          <p14:tracePt t="152622" x="5402263" y="2108200"/>
          <p14:tracePt t="152638" x="5465763" y="2044700"/>
          <p14:tracePt t="152655" x="5537200" y="2027238"/>
          <p14:tracePt t="152672" x="5581650" y="2027238"/>
          <p14:tracePt t="152688" x="5616575" y="2027238"/>
          <p14:tracePt t="152705" x="5680075" y="2027238"/>
          <p14:tracePt t="152722" x="5715000" y="2027238"/>
          <p14:tracePt t="152739" x="5848350" y="2044700"/>
          <p14:tracePt t="152756" x="6018213" y="2081213"/>
          <p14:tracePt t="152772" x="6099175" y="2116138"/>
          <p14:tracePt t="152788" x="6188075" y="2224088"/>
          <p14:tracePt t="152807" x="6197600" y="2286000"/>
          <p14:tracePt t="152822" x="6197600" y="2295525"/>
          <p14:tracePt t="152838" x="6197600" y="2303463"/>
          <p14:tracePt t="153071" x="6242050" y="2286000"/>
          <p14:tracePt t="153082" x="6303963" y="2232025"/>
          <p14:tracePt t="153093" x="6375400" y="2187575"/>
          <p14:tracePt t="153105" x="6456363" y="2098675"/>
          <p14:tracePt t="153122" x="6608763" y="1965325"/>
          <p14:tracePt t="153139" x="6661150" y="1928813"/>
          <p14:tracePt t="153155" x="6724650" y="1884363"/>
          <p14:tracePt t="153172" x="6742113" y="1874838"/>
          <p14:tracePt t="153205" x="6742113" y="1884363"/>
          <p14:tracePt t="153224" x="6742113" y="2000250"/>
          <p14:tracePt t="153239" x="6742113" y="2081213"/>
          <p14:tracePt t="153256" x="6732588" y="2170113"/>
          <p14:tracePt t="153274" x="6705600" y="2251075"/>
          <p14:tracePt t="153289" x="6688138" y="2268538"/>
          <p14:tracePt t="153305" x="6680200" y="2286000"/>
          <p14:tracePt t="153365" x="6680200" y="2268538"/>
          <p14:tracePt t="153376" x="6680200" y="2205038"/>
          <p14:tracePt t="153712" x="6491288" y="2295525"/>
          <p14:tracePt t="153723" x="6402388" y="2357438"/>
          <p14:tracePt t="153739" x="6303963" y="2438400"/>
          <p14:tracePt t="153755" x="6143625" y="2679700"/>
          <p14:tracePt t="153772" x="6062663" y="2768600"/>
          <p14:tracePt t="153789" x="6045200" y="2813050"/>
          <p14:tracePt t="153805" x="6045200" y="2857500"/>
          <p14:tracePt t="154604" x="5983288" y="2884488"/>
          <p14:tracePt t="154615" x="5919788" y="2919413"/>
          <p14:tracePt t="154626" x="5822950" y="2955925"/>
          <p14:tracePt t="154639" x="5680075" y="3009900"/>
          <p14:tracePt t="154655" x="5394325" y="3071813"/>
          <p14:tracePt t="154672" x="5276850" y="3098800"/>
          <p14:tracePt t="154689" x="5126038" y="3116263"/>
          <p14:tracePt t="154706" x="5099050" y="3116263"/>
          <p14:tracePt t="157610" x="5045075" y="3152775"/>
          <p14:tracePt t="157620" x="4956175" y="3170238"/>
          <p14:tracePt t="157640" x="4527550" y="3197225"/>
          <p14:tracePt t="157656" x="4241800" y="3152775"/>
          <p14:tracePt t="157673" x="3759200" y="3017838"/>
          <p14:tracePt t="157690" x="3367088" y="2830513"/>
          <p14:tracePt t="157707" x="3241675" y="2759075"/>
          <p14:tracePt t="157723" x="3116263" y="2670175"/>
          <p14:tracePt t="157742" x="3089275" y="2643188"/>
          <p14:tracePt t="157756" x="3089275" y="2633663"/>
          <p14:tracePt t="157773" x="3089275" y="2581275"/>
          <p14:tracePt t="158189" x="3089275" y="2571750"/>
          <p14:tracePt t="158219" x="3062288" y="2554288"/>
          <p14:tracePt t="158229" x="2946400" y="2482850"/>
          <p14:tracePt t="158240" x="2786063" y="2357438"/>
          <p14:tracePt t="158257" x="2589213" y="2108200"/>
          <p14:tracePt t="158273" x="2259013" y="1776413"/>
          <p14:tracePt t="158290" x="2133600" y="1704975"/>
          <p14:tracePt t="158307" x="2108200" y="1697038"/>
          <p14:tracePt t="158432" x="2108200" y="1714500"/>
          <p14:tracePt t="158443" x="2116138" y="1724025"/>
          <p14:tracePt t="158457" x="2116138" y="1741488"/>
          <p14:tracePt t="158473" x="2125663" y="1776413"/>
          <p14:tracePt t="158490" x="2125663" y="1785938"/>
          <p14:tracePt t="158507" x="2133600" y="1795463"/>
          <p14:tracePt t="158524" x="2179638" y="1857375"/>
          <p14:tracePt t="158540" x="2259013" y="1938338"/>
          <p14:tracePt t="158557" x="2589213" y="2170113"/>
          <p14:tracePt t="158574" x="2928938" y="2446338"/>
          <p14:tracePt t="158590" x="2982913" y="2544763"/>
          <p14:tracePt t="158607" x="3000375" y="2589213"/>
          <p14:tracePt t="158624" x="3000375" y="2598738"/>
          <p14:tracePt t="158675" x="3000375" y="2554288"/>
          <p14:tracePt t="158686" x="3000375" y="2500313"/>
          <p14:tracePt t="158736" x="2990850" y="2490788"/>
          <p14:tracePt t="158747" x="2990850" y="2482850"/>
          <p14:tracePt t="158768" x="2982913" y="2482850"/>
          <p14:tracePt t="158779" x="2982913" y="2473325"/>
          <p14:tracePt t="158790" x="2946400" y="2411413"/>
          <p14:tracePt t="158808" x="2795588" y="2108200"/>
          <p14:tracePt t="158823" x="2687638" y="1857375"/>
          <p14:tracePt t="158840" x="2633663" y="1751013"/>
          <p14:tracePt t="158873" x="2625725" y="1751013"/>
          <p14:tracePt t="158899" x="2608263" y="1768475"/>
          <p14:tracePt t="158910" x="2589213" y="1785938"/>
          <p14:tracePt t="158923" x="2554288" y="1812925"/>
          <p14:tracePt t="158940" x="2544763" y="1822450"/>
          <p14:tracePt t="159010" x="2536825" y="1822450"/>
          <p14:tracePt t="159042" x="2536825" y="1847850"/>
          <p14:tracePt t="159275" x="2509838" y="1884363"/>
          <p14:tracePt t="159286" x="2473325" y="1928813"/>
          <p14:tracePt t="159297" x="2419350" y="1973263"/>
          <p14:tracePt t="159308" x="2366963" y="2009775"/>
          <p14:tracePt t="159325" x="2295525" y="2054225"/>
          <p14:tracePt t="159340" x="2286000" y="2054225"/>
          <p14:tracePt t="159510" x="2295525" y="2054225"/>
          <p14:tracePt t="159520" x="2303463" y="2054225"/>
          <p14:tracePt t="159532" x="2312988" y="2054225"/>
          <p14:tracePt t="159542" x="2330450" y="2054225"/>
          <p14:tracePt t="159557" x="2339975" y="2044700"/>
          <p14:tracePt t="159573" x="2366963" y="2036763"/>
          <p14:tracePt t="159590" x="2384425" y="2036763"/>
          <p14:tracePt t="159608" x="2428875" y="2036763"/>
          <p14:tracePt t="159905" x="2419350" y="2036763"/>
          <p14:tracePt t="159915" x="2384425" y="2054225"/>
          <p14:tracePt t="159926" x="2357438" y="2089150"/>
          <p14:tracePt t="159940" x="2295525" y="2179638"/>
          <p14:tracePt t="159957" x="2224088" y="2224088"/>
          <p14:tracePt t="159996" x="2224088" y="2214563"/>
          <p14:tracePt t="160007" x="2232025" y="2143125"/>
          <p14:tracePt t="160023" x="2268538" y="2044700"/>
          <p14:tracePt t="160040" x="2330450" y="1990725"/>
          <p14:tracePt t="160057" x="2411413" y="1965325"/>
          <p14:tracePt t="160074" x="2419350" y="1965325"/>
          <p14:tracePt t="160098" x="2419350" y="1973263"/>
          <p14:tracePt t="160110" x="2419350" y="2009775"/>
          <p14:tracePt t="160124" x="2419350" y="2044700"/>
          <p14:tracePt t="160141" x="2419350" y="2089150"/>
          <p14:tracePt t="160189" x="2419350" y="2081213"/>
          <p14:tracePt t="160199" x="2428875" y="2071688"/>
          <p14:tracePt t="160210" x="2455863" y="2044700"/>
          <p14:tracePt t="160224" x="2490788" y="2017713"/>
          <p14:tracePt t="160240" x="2562225" y="1965325"/>
          <p14:tracePt t="160259" x="2633663" y="1901825"/>
          <p14:tracePt t="160274" x="2670175" y="1866900"/>
          <p14:tracePt t="160290" x="2714625" y="1776413"/>
          <p14:tracePt t="160307" x="2741613" y="1714500"/>
          <p14:tracePt t="160324" x="2768600" y="1660525"/>
          <p14:tracePt t="160341" x="2786063" y="1616075"/>
          <p14:tracePt t="160357" x="2795588" y="1598613"/>
          <p14:tracePt t="160374" x="2813050" y="1581150"/>
          <p14:tracePt t="160391" x="2813050" y="1571625"/>
          <p14:tracePt t="160503" x="2813050" y="1562100"/>
          <p14:tracePt t="160514" x="2822575" y="1527175"/>
          <p14:tracePt t="160525" x="2830513" y="1509713"/>
          <p14:tracePt t="160541" x="2840038" y="1473200"/>
          <p14:tracePt t="160557" x="2840038" y="1438275"/>
          <p14:tracePt t="160574" x="2847975" y="1438275"/>
          <p14:tracePt t="160626" x="2847975" y="1446213"/>
          <p14:tracePt t="160637" x="2847975" y="1465263"/>
          <p14:tracePt t="160648" x="2847975" y="1482725"/>
          <p14:tracePt t="160666" x="2847975" y="1490663"/>
          <p14:tracePt t="160727" x="2847975" y="1482725"/>
          <p14:tracePt t="160737" x="2847975" y="1473200"/>
          <p14:tracePt t="160748" x="2847975" y="1465263"/>
          <p14:tracePt t="160778" x="2847975" y="1473200"/>
          <p14:tracePt t="160789" x="2847975" y="1482725"/>
          <p14:tracePt t="160809" x="2847975" y="1490663"/>
          <p14:tracePt t="160828" x="2847975" y="1500188"/>
          <p14:tracePt t="160859" x="2830513" y="1527175"/>
          <p14:tracePt t="178968" x="2830513" y="1536700"/>
          <p14:tracePt t="178979" x="2830513" y="1562100"/>
          <p14:tracePt t="178996" x="2840038" y="1660525"/>
          <p14:tracePt t="179012" x="2857500" y="1731963"/>
          <p14:tracePt t="179029" x="2857500" y="1776413"/>
          <p14:tracePt t="179046" x="2847975" y="1812925"/>
          <p14:tracePt t="179062" x="2822575" y="1857375"/>
          <p14:tracePt t="179130" x="2813050" y="1857375"/>
          <p14:tracePt t="179141" x="2813050" y="1866900"/>
          <p14:tracePt t="179152" x="2795588" y="1874838"/>
          <p14:tracePt t="179163" x="2776538" y="1919288"/>
          <p14:tracePt t="179179" x="2768600" y="1928813"/>
          <p14:tracePt t="179196" x="2751138" y="1955800"/>
          <p14:tracePt t="179213" x="2741613" y="1973263"/>
          <p14:tracePt t="179229" x="2732088" y="1973263"/>
          <p14:tracePt t="179245" x="2724150" y="1982788"/>
          <p14:tracePt t="179304" x="2732088" y="1982788"/>
          <p14:tracePt t="179314" x="2768600" y="1982788"/>
          <p14:tracePt t="179329" x="2803525" y="1982788"/>
          <p14:tracePt t="179345" x="2919413" y="1982788"/>
          <p14:tracePt t="179365" x="3036888" y="1982788"/>
          <p14:tracePt t="179379" x="3108325" y="1982788"/>
          <p14:tracePt t="179395" x="3394075" y="2027238"/>
          <p14:tracePt t="179412" x="3608388" y="2081213"/>
          <p14:tracePt t="179429" x="4224338" y="2205038"/>
          <p14:tracePt t="179446" x="4768850" y="2295525"/>
          <p14:tracePt t="179463" x="5000625" y="2330450"/>
          <p14:tracePt t="179479" x="5259388" y="2330450"/>
          <p14:tracePt t="179496" x="5510213" y="2330450"/>
          <p14:tracePt t="179512" x="5581650" y="2330450"/>
          <p14:tracePt t="179529" x="5688013" y="2357438"/>
          <p14:tracePt t="179547" x="5751513" y="2374900"/>
          <p14:tracePt t="179770" x="5741988" y="2339975"/>
          <p14:tracePt t="179781" x="5724525" y="2276475"/>
          <p14:tracePt t="179796" x="5653088" y="2098675"/>
          <p14:tracePt t="179812" x="5500688" y="1822450"/>
          <p14:tracePt t="179829" x="5456238" y="1741488"/>
          <p14:tracePt t="179845" x="5394325" y="1643063"/>
          <p14:tracePt t="179862" x="5375275" y="1598613"/>
          <p14:tracePt t="180035" x="5375275" y="1589088"/>
          <p14:tracePt t="180055" x="5384800" y="1589088"/>
          <p14:tracePt t="180067" x="5411788" y="1581150"/>
          <p14:tracePt t="180079" x="5465763" y="1562100"/>
          <p14:tracePt t="180096" x="5643563" y="1527175"/>
          <p14:tracePt t="180112" x="5741988" y="1517650"/>
          <p14:tracePt t="180129" x="6000750" y="1490663"/>
          <p14:tracePt t="180146" x="6242050" y="1482725"/>
          <p14:tracePt t="180162" x="6375400" y="1473200"/>
          <p14:tracePt t="180179" x="6599238" y="1473200"/>
          <p14:tracePt t="180198" x="6742113" y="1473200"/>
          <p14:tracePt t="180212" x="6804025" y="1473200"/>
          <p14:tracePt t="180229" x="6894513" y="1490663"/>
          <p14:tracePt t="180248" x="6946900" y="1490663"/>
          <p14:tracePt t="180263" x="6965950" y="1490663"/>
          <p14:tracePt t="180279" x="6983413" y="1490663"/>
          <p14:tracePt t="180501" x="6965950" y="1509713"/>
          <p14:tracePt t="180514" x="6938963" y="1536700"/>
          <p14:tracePt t="180529" x="6902450" y="1571625"/>
          <p14:tracePt t="180546" x="6840538" y="1652588"/>
          <p14:tracePt t="180563" x="6769100" y="1751013"/>
          <p14:tracePt t="180579" x="6732588" y="1812925"/>
          <p14:tracePt t="180596" x="6697663" y="1919288"/>
          <p14:tracePt t="180614" x="6680200" y="1946275"/>
          <p14:tracePt t="180665" x="6697663" y="1955800"/>
          <p14:tracePt t="180676" x="6777038" y="1982788"/>
          <p14:tracePt t="180688" x="6867525" y="2017713"/>
          <p14:tracePt t="180699" x="6938963" y="2062163"/>
          <p14:tracePt t="180713" x="7027863" y="2108200"/>
          <p14:tracePt t="180729" x="7161213" y="2143125"/>
          <p14:tracePt t="180746" x="7259638" y="2143125"/>
          <p14:tracePt t="180762" x="7323138" y="2143125"/>
          <p14:tracePt t="180779" x="7402513" y="2098675"/>
          <p14:tracePt t="180796" x="7456488" y="1990725"/>
          <p14:tracePt t="180812" x="7456488" y="1965325"/>
          <p14:tracePt t="180829" x="7456488" y="1946275"/>
          <p14:tracePt t="180848" x="7358063" y="1866900"/>
          <p14:tracePt t="180862" x="7277100" y="1847850"/>
          <p14:tracePt t="180880" x="7089775" y="1839913"/>
          <p14:tracePt t="180898" x="6867525" y="1847850"/>
          <p14:tracePt t="180912" x="6751638" y="1911350"/>
          <p14:tracePt t="180929" x="6537325" y="2009775"/>
          <p14:tracePt t="180946" x="6446838" y="2071688"/>
          <p14:tracePt t="181205" x="6402388" y="2133600"/>
          <p14:tracePt t="181217" x="6357938" y="2224088"/>
          <p14:tracePt t="181229" x="6303963" y="2347913"/>
          <p14:tracePt t="181246" x="6242050" y="2589213"/>
          <p14:tracePt t="181264" x="6143625" y="2982913"/>
          <p14:tracePt t="181279" x="6081713" y="3133725"/>
          <p14:tracePt t="181296" x="5956300" y="3313113"/>
          <p14:tracePt t="181314" x="5813425" y="3419475"/>
          <p14:tracePt t="181329" x="5724525" y="3490913"/>
          <p14:tracePt t="181346" x="5670550" y="3527425"/>
          <p14:tracePt t="181568" x="5776913" y="3411538"/>
          <p14:tracePt t="181579" x="5991225" y="3259138"/>
          <p14:tracePt t="181596" x="6269038" y="3143250"/>
          <p14:tracePt t="181613" x="6581775" y="2938463"/>
          <p14:tracePt t="181629" x="6804025" y="2795588"/>
          <p14:tracePt t="181647" x="6858000" y="2768600"/>
          <p14:tracePt t="181663" x="6911975" y="2751138"/>
          <p14:tracePt t="181680" x="6929438" y="2741613"/>
          <p14:tracePt t="181721" x="6911975" y="2741613"/>
          <p14:tracePt t="181731" x="6831013" y="2795588"/>
          <p14:tracePt t="185550" x="6786563" y="2776538"/>
          <p14:tracePt t="185562" x="6732588" y="2705100"/>
          <p14:tracePt t="185580" x="6608763" y="2536825"/>
          <p14:tracePt t="185598" x="6527800" y="2438400"/>
          <p14:tracePt t="185614" x="6384925" y="2251075"/>
          <p14:tracePt t="185631" x="6251575" y="1955800"/>
          <p14:tracePt t="185647" x="6215063" y="1911350"/>
          <p14:tracePt t="185664" x="6205538" y="1893888"/>
          <p14:tracePt t="185732" x="6197600" y="1893888"/>
          <p14:tracePt t="185752" x="6188075" y="1893888"/>
          <p14:tracePt t="185834" x="6188075" y="1901825"/>
          <p14:tracePt t="185845" x="6188075" y="1919288"/>
          <p14:tracePt t="185864" x="6188075" y="2000250"/>
          <p14:tracePt t="185881" x="6197600" y="2027238"/>
          <p14:tracePt t="185897" x="6224588" y="2071688"/>
          <p14:tracePt t="185915" x="6269038" y="2133600"/>
          <p14:tracePt t="185931" x="6303963" y="2170113"/>
          <p14:tracePt t="185947" x="6375400" y="2286000"/>
          <p14:tracePt t="186404" x="6394450" y="2286000"/>
          <p14:tracePt t="186415" x="6429375" y="2268538"/>
          <p14:tracePt t="186432" x="6473825" y="2251075"/>
          <p14:tracePt t="186448" x="6483350" y="2251075"/>
          <p14:tracePt t="186465" x="6491288" y="2251075"/>
          <p14:tracePt t="186514" x="6491288" y="2268538"/>
          <p14:tracePt t="186527" x="6483350" y="2286000"/>
          <p14:tracePt t="186829" x="6500813" y="2268538"/>
          <p14:tracePt t="186840" x="6518275" y="2251075"/>
          <p14:tracePt t="186850" x="6527800" y="2224088"/>
          <p14:tracePt t="186864" x="6537325" y="2197100"/>
          <p14:tracePt t="186881" x="6545263" y="2152650"/>
          <p14:tracePt t="186898" x="6545263" y="2108200"/>
          <p14:tracePt t="186914" x="6510338" y="2036763"/>
          <p14:tracePt t="186931" x="6419850" y="1965325"/>
          <p14:tracePt t="186948" x="6367463" y="1946275"/>
          <p14:tracePt t="186964" x="6224588" y="1946275"/>
          <p14:tracePt t="186981" x="5965825" y="2062163"/>
          <p14:tracePt t="186997" x="5776913" y="2152650"/>
          <p14:tracePt t="187014" x="5465763" y="2286000"/>
          <p14:tracePt t="187032" x="5303838" y="2347913"/>
          <p14:tracePt t="187048" x="5268913" y="2374900"/>
          <p14:tracePt t="187064" x="5224463" y="2374900"/>
          <p14:tracePt t="187347" x="5224463" y="2384425"/>
          <p14:tracePt t="187377" x="5224463" y="2393950"/>
          <p14:tracePt t="187389" x="5224463" y="2401888"/>
          <p14:tracePt t="187402" x="5224463" y="2411413"/>
          <p14:tracePt t="187414" x="5224463" y="2428875"/>
          <p14:tracePt t="187431" x="5251450" y="2428875"/>
          <p14:tracePt t="187449" x="5286375" y="2428875"/>
          <p14:tracePt t="187464" x="5313363" y="2419350"/>
          <p14:tracePt t="187481" x="5384800" y="2393950"/>
          <p14:tracePt t="187499" x="5465763" y="2347913"/>
          <p14:tracePt t="187515" x="5510213" y="2322513"/>
          <p14:tracePt t="187531" x="5572125" y="2295525"/>
          <p14:tracePt t="187548" x="5581650" y="2286000"/>
          <p14:tracePt t="187564" x="5581650" y="2276475"/>
          <p14:tracePt t="187601" x="5572125" y="2286000"/>
          <p14:tracePt t="187611" x="5545138" y="2295525"/>
          <p14:tracePt t="187622" x="5483225" y="2312988"/>
          <p14:tracePt t="187635" x="5394325" y="2366963"/>
          <p14:tracePt t="187648" x="5322888" y="2393950"/>
          <p14:tracePt t="187664" x="5205413" y="2455863"/>
          <p14:tracePt t="187682" x="5133975" y="2473325"/>
          <p14:tracePt t="187698" x="5108575" y="2473325"/>
          <p14:tracePt t="187714" x="5099050" y="2473325"/>
          <p14:tracePt t="187733" x="5099050" y="2446338"/>
          <p14:tracePt t="187748" x="5089525" y="2366963"/>
          <p14:tracePt t="187764" x="5089525" y="2259013"/>
          <p14:tracePt t="187989" x="5000625" y="2303463"/>
          <p14:tracePt t="188000" x="4830763" y="2347913"/>
          <p14:tracePt t="188014" x="4643438" y="2384425"/>
          <p14:tracePt t="188031" x="3973513" y="2517775"/>
          <p14:tracePt t="188048" x="3419475" y="2571750"/>
          <p14:tracePt t="188064" x="3232150" y="2608263"/>
          <p14:tracePt t="188081" x="2894013" y="2652713"/>
          <p14:tracePt t="188098" x="2419350" y="2679700"/>
          <p14:tracePt t="188115" x="2152650" y="2679700"/>
          <p14:tracePt t="188131" x="1697038" y="2616200"/>
          <p14:tracePt t="188149" x="1500188" y="2536825"/>
          <p14:tracePt t="188164" x="1465263" y="2517775"/>
          <p14:tracePt t="188181" x="1446213" y="2517775"/>
          <p14:tracePt t="188201" x="1446213" y="2509838"/>
          <p14:tracePt t="188215" x="1455738" y="2509838"/>
          <p14:tracePt t="188231" x="1500188" y="2500313"/>
          <p14:tracePt t="188454" x="1633538" y="2393950"/>
          <p14:tracePt t="188465" x="1866900" y="2357438"/>
          <p14:tracePt t="188481" x="2170113" y="2339975"/>
          <p14:tracePt t="188498" x="2955925" y="2401888"/>
          <p14:tracePt t="188515" x="3608388" y="2482850"/>
          <p14:tracePt t="188532" x="3795713" y="2517775"/>
          <p14:tracePt t="188548" x="4037013" y="2517775"/>
          <p14:tracePt t="188565" x="4108450" y="2517775"/>
          <p14:tracePt t="188598" x="4071938" y="2517775"/>
          <p14:tracePt t="188789" x="4081463" y="2517775"/>
          <p14:tracePt t="188799" x="4125913" y="2509838"/>
          <p14:tracePt t="188815" x="4205288" y="2455863"/>
          <p14:tracePt t="188831" x="4510088" y="2446338"/>
          <p14:tracePt t="188850" x="4848225" y="2446338"/>
          <p14:tracePt t="188864" x="5045075" y="2446338"/>
          <p14:tracePt t="188881" x="5384800" y="2411413"/>
          <p14:tracePt t="188898" x="5500688" y="2401888"/>
          <p14:tracePt t="188915" x="5732463" y="2393950"/>
          <p14:tracePt t="188931" x="5840413" y="2393950"/>
          <p14:tracePt t="188948" x="5875338" y="2393950"/>
          <p14:tracePt t="189154" x="5965825" y="2357438"/>
          <p14:tracePt t="189165" x="6062663" y="2330450"/>
          <p14:tracePt t="189181" x="6170613" y="2268538"/>
          <p14:tracePt t="189198" x="6473825" y="2214563"/>
          <p14:tracePt t="189215" x="6589713" y="2143125"/>
          <p14:tracePt t="189231" x="6616700" y="2116138"/>
          <p14:tracePt t="189248" x="6616700" y="2108200"/>
          <p14:tracePt t="189287" x="6589713" y="2098675"/>
          <p14:tracePt t="189297" x="6446838" y="2044700"/>
          <p14:tracePt t="189316" x="6296025" y="1982788"/>
          <p14:tracePt t="189331" x="6276975" y="1982788"/>
          <p14:tracePt t="189348" x="6224588" y="1982788"/>
          <p14:tracePt t="189365" x="6205538" y="1982788"/>
          <p14:tracePt t="189381" x="6170613" y="1990725"/>
          <p14:tracePt t="189398" x="6170613" y="2000250"/>
          <p14:tracePt t="189460" x="6161088" y="1990725"/>
          <p14:tracePt t="189470" x="6143625" y="1965325"/>
          <p14:tracePt t="189481" x="6143625" y="1946275"/>
          <p14:tracePt t="189499" x="6143625" y="1866900"/>
          <p14:tracePt t="189515" x="6161088" y="1839913"/>
          <p14:tracePt t="189532" x="6224588" y="1795463"/>
          <p14:tracePt t="189550" x="6286500" y="1785938"/>
          <p14:tracePt t="189565" x="6330950" y="1785938"/>
          <p14:tracePt t="189581" x="6465888" y="1822450"/>
          <p14:tracePt t="189598" x="6527800" y="1866900"/>
          <p14:tracePt t="189615" x="6599238" y="1911350"/>
          <p14:tracePt t="189632" x="6626225" y="1919288"/>
          <p14:tracePt t="189665" x="6626225" y="1928813"/>
          <p14:tracePt t="189968" x="6599238" y="1938338"/>
          <p14:tracePt t="189978" x="6537325" y="1955800"/>
          <p14:tracePt t="189989" x="6411913" y="1982788"/>
          <p14:tracePt t="190000" x="6259513" y="2036763"/>
          <p14:tracePt t="190015" x="6062663" y="2071688"/>
          <p14:tracePt t="190031" x="5589588" y="2179638"/>
          <p14:tracePt t="190048" x="5054600" y="2268538"/>
          <p14:tracePt t="190065" x="4840288" y="2303463"/>
          <p14:tracePt t="190082" x="4500563" y="2339975"/>
          <p14:tracePt t="190099" x="4071938" y="2384425"/>
          <p14:tracePt t="190115" x="3768725" y="2347913"/>
          <p14:tracePt t="190132" x="3170238" y="2384425"/>
          <p14:tracePt t="190150" x="2803525" y="2384425"/>
          <p14:tracePt t="190165" x="2670175" y="2339975"/>
          <p14:tracePt t="190182" x="2517775" y="2259013"/>
          <p14:tracePt t="190199" x="2509838" y="2251075"/>
          <p14:tracePt t="190446" x="2224088" y="2322513"/>
          <p14:tracePt t="190458" x="2062163" y="2366963"/>
          <p14:tracePt t="190470" x="1866900" y="2374900"/>
          <p14:tracePt t="190484" x="1562100" y="2374900"/>
          <p14:tracePt t="190499" x="1401763" y="2374900"/>
          <p14:tracePt t="190516" x="1143000" y="2374900"/>
          <p14:tracePt t="190532" x="1036638" y="2374900"/>
          <p14:tracePt t="190548" x="839788" y="2374900"/>
          <p14:tracePt t="190566" x="812800" y="2374900"/>
          <p14:tracePt t="190668" x="847725" y="2374900"/>
          <p14:tracePt t="190678" x="901700" y="2374900"/>
          <p14:tracePt t="190689" x="973138" y="2374900"/>
          <p14:tracePt t="190700" x="1054100" y="2374900"/>
          <p14:tracePt t="190716" x="1179513" y="2374900"/>
          <p14:tracePt t="190732" x="1455738" y="2374900"/>
          <p14:tracePt t="190749" x="1751013" y="2330450"/>
          <p14:tracePt t="190765" x="1884363" y="2312988"/>
          <p14:tracePt t="190782" x="2187575" y="2160588"/>
          <p14:tracePt t="190799" x="2473325" y="2116138"/>
          <p14:tracePt t="190815" x="2581275" y="2098675"/>
          <p14:tracePt t="190832" x="2822575" y="2054225"/>
          <p14:tracePt t="190849" x="2982913" y="2000250"/>
          <p14:tracePt t="190865" x="3027363" y="1973263"/>
          <p14:tracePt t="190882" x="3054350" y="1938338"/>
          <p14:tracePt t="190899" x="3054350" y="1919288"/>
          <p14:tracePt t="190915" x="3054350" y="1893888"/>
          <p14:tracePt t="190942" x="3098800" y="1874838"/>
          <p14:tracePt t="190952" x="3152775" y="1866900"/>
          <p14:tracePt t="190965" x="3224213" y="1857375"/>
          <p14:tracePt t="190982" x="3402013" y="1857375"/>
          <p14:tracePt t="190999" x="3482975" y="1866900"/>
          <p14:tracePt t="191015" x="3679825" y="1901825"/>
          <p14:tracePt t="191034" x="3795713" y="1911350"/>
          <p14:tracePt t="191049" x="3840163" y="1911350"/>
          <p14:tracePt t="191065" x="3884613" y="1911350"/>
          <p14:tracePt t="191083" x="3911600" y="1911350"/>
          <p14:tracePt t="191297" x="3938588" y="1938338"/>
          <p14:tracePt t="191307" x="4089400" y="1982788"/>
          <p14:tracePt t="191318" x="4402138" y="2062163"/>
          <p14:tracePt t="191332" x="4813300" y="2143125"/>
          <p14:tracePt t="191349" x="5626100" y="2330450"/>
          <p14:tracePt t="191366" x="5938838" y="2419350"/>
          <p14:tracePt t="191382" x="6242050" y="2465388"/>
          <p14:tracePt t="191399" x="6375400" y="2465388"/>
          <p14:tracePt t="191643" x="6330950" y="2490788"/>
          <p14:tracePt t="191655" x="6242050" y="2527300"/>
          <p14:tracePt t="191666" x="6180138" y="2544763"/>
          <p14:tracePt t="191683" x="6116638" y="2554288"/>
          <p14:tracePt t="191699" x="6089650" y="2554288"/>
          <p14:tracePt t="191715" x="6027738" y="2544763"/>
          <p14:tracePt t="191734" x="5983288" y="2500313"/>
          <p14:tracePt t="191749" x="5956300" y="2482850"/>
          <p14:tracePt t="191765" x="5911850" y="2465388"/>
          <p14:tracePt t="191782" x="5884863" y="2455863"/>
          <p14:tracePt t="191799" x="5786438" y="2455863"/>
          <p14:tracePt t="191815" x="5599113" y="2509838"/>
          <p14:tracePt t="191832" x="5438775" y="2562225"/>
          <p14:tracePt t="191849" x="5089525" y="2705100"/>
          <p14:tracePt t="191866" x="4884738" y="2768600"/>
          <p14:tracePt t="191882" x="4830763" y="2759075"/>
          <p14:tracePt t="191899" x="4786313" y="2714625"/>
          <p14:tracePt t="191916" x="4776788" y="2714625"/>
          <p14:tracePt t="192150" x="4795838" y="2714625"/>
          <p14:tracePt t="192161" x="4822825" y="2714625"/>
          <p14:tracePt t="192172" x="4840288" y="2741613"/>
          <p14:tracePt t="192183" x="4867275" y="2768600"/>
          <p14:tracePt t="192200" x="4894263" y="2847975"/>
          <p14:tracePt t="192216" x="4902200" y="2884488"/>
          <p14:tracePt t="192232" x="4902200" y="3081338"/>
          <p14:tracePt t="192249" x="4902200" y="3160713"/>
          <p14:tracePt t="192265" x="4902200" y="3419475"/>
          <p14:tracePt t="192282" x="4848225" y="3902075"/>
          <p14:tracePt t="192299" x="4840288" y="4081463"/>
          <p14:tracePt t="192316" x="4840288" y="4616450"/>
          <p14:tracePt t="192332" x="4840288" y="4741863"/>
          <p14:tracePt t="192349" x="4840288" y="4795838"/>
          <p14:tracePt t="192365" x="4840288" y="4902200"/>
          <p14:tracePt t="192577" x="4848225" y="4894263"/>
          <p14:tracePt t="192587" x="4875213" y="4848225"/>
          <p14:tracePt t="192599" x="4902200" y="4786313"/>
          <p14:tracePt t="192617" x="4956175" y="4545013"/>
          <p14:tracePt t="192632" x="4965700" y="4491038"/>
          <p14:tracePt t="192649" x="4973638" y="4429125"/>
          <p14:tracePt t="192666" x="4973638" y="4419600"/>
          <p14:tracePt t="192709" x="4956175" y="4456113"/>
          <p14:tracePt t="192720" x="4902200" y="4527550"/>
          <p14:tracePt t="192732" x="4830763" y="4660900"/>
          <p14:tracePt t="192750" x="4643438" y="5037138"/>
          <p14:tracePt t="192766" x="4608513" y="5108575"/>
          <p14:tracePt t="192782" x="4581525" y="5160963"/>
          <p14:tracePt t="192799" x="4581525" y="5170488"/>
          <p14:tracePt t="193053" x="4581525" y="5133975"/>
          <p14:tracePt t="193064" x="4608513" y="5072063"/>
          <p14:tracePt t="193082" x="4633913" y="4965700"/>
          <p14:tracePt t="193099" x="4714875" y="4679950"/>
          <p14:tracePt t="193116" x="4803775" y="4518025"/>
          <p14:tracePt t="193132" x="4857750" y="4384675"/>
          <p14:tracePt t="193149" x="4946650" y="4027488"/>
          <p14:tracePt t="193166" x="4973638" y="3894138"/>
          <p14:tracePt t="193183" x="4983163" y="3830638"/>
          <p14:tracePt t="193199" x="4983163" y="3660775"/>
          <p14:tracePt t="193217" x="4919663" y="3482975"/>
          <p14:tracePt t="193232" x="4894263" y="3438525"/>
          <p14:tracePt t="193249" x="4875213" y="3411538"/>
          <p14:tracePt t="193282" x="4848225" y="3411538"/>
          <p14:tracePt t="193299" x="4679950" y="3465513"/>
          <p14:tracePt t="193316" x="4537075" y="3544888"/>
          <p14:tracePt t="193332" x="4000500" y="3803650"/>
          <p14:tracePt t="193349" x="3303588" y="4071938"/>
          <p14:tracePt t="193366" x="2928938" y="4152900"/>
          <p14:tracePt t="193383" x="2187575" y="4205288"/>
          <p14:tracePt t="193400" x="1724025" y="4143375"/>
          <p14:tracePt t="193416" x="1598613" y="4098925"/>
          <p14:tracePt t="193432" x="1490663" y="4037013"/>
          <p14:tracePt t="193449" x="1482725" y="3983038"/>
          <p14:tracePt t="193655" x="1482725" y="3946525"/>
          <p14:tracePt t="193666" x="1490663" y="3848100"/>
          <p14:tracePt t="193683" x="1625600" y="3411538"/>
          <p14:tracePt t="193700" x="1697038" y="3170238"/>
          <p14:tracePt t="193716" x="1758950" y="2982913"/>
          <p14:tracePt t="193735" x="1768475" y="2938463"/>
          <p14:tracePt t="193775" x="1768475" y="2973388"/>
          <p14:tracePt t="193787" x="1751013" y="3017838"/>
          <p14:tracePt t="193799" x="1741488" y="3071813"/>
          <p14:tracePt t="193816" x="1714500" y="3259138"/>
          <p14:tracePt t="193833" x="1704975" y="3429000"/>
          <p14:tracePt t="193849" x="1697038" y="3643313"/>
          <p14:tracePt t="193866" x="1714500" y="4081463"/>
          <p14:tracePt t="193883" x="1751013" y="4187825"/>
          <p14:tracePt t="193899" x="1795463" y="4367213"/>
          <p14:tracePt t="193917" x="1830388" y="4598988"/>
          <p14:tracePt t="193933" x="1884363" y="4687888"/>
          <p14:tracePt t="193949" x="1973263" y="4795838"/>
          <p14:tracePt t="193968" x="2116138" y="4911725"/>
          <p14:tracePt t="193983" x="2197100" y="4965700"/>
          <p14:tracePt t="193999" x="2455863" y="5143500"/>
          <p14:tracePt t="194016" x="2608263" y="5197475"/>
          <p14:tracePt t="194032" x="2759075" y="5259388"/>
          <p14:tracePt t="194049" x="2840038" y="5286375"/>
          <p14:tracePt t="194066" x="2857500" y="5286375"/>
          <p14:tracePt t="194083" x="2938463" y="5286375"/>
          <p14:tracePt t="194100" x="3125788" y="5251450"/>
          <p14:tracePt t="194116" x="3241675" y="5205413"/>
          <p14:tracePt t="194133" x="3465513" y="5160963"/>
          <p14:tracePt t="194151" x="3643313" y="5116513"/>
          <p14:tracePt t="194166" x="3724275" y="5089525"/>
          <p14:tracePt t="194183" x="3929063" y="5054600"/>
          <p14:tracePt t="194201" x="4116388" y="5054600"/>
          <p14:tracePt t="194217" x="4187825" y="5054600"/>
          <p14:tracePt t="194233" x="4340225" y="5054600"/>
          <p14:tracePt t="194250" x="4375150" y="5054600"/>
          <p14:tracePt t="194486" x="4429125" y="5054600"/>
          <p14:tracePt t="194496" x="4510088" y="5072063"/>
          <p14:tracePt t="194508" x="4572000" y="5089525"/>
          <p14:tracePt t="194520" x="4643438" y="5116513"/>
          <p14:tracePt t="194532" x="4732338" y="5133975"/>
          <p14:tracePt t="194549" x="4875213" y="5153025"/>
          <p14:tracePt t="194567" x="4991100" y="5153025"/>
          <p14:tracePt t="194583" x="5037138" y="5143500"/>
          <p14:tracePt t="194600" x="5081588" y="5108575"/>
          <p14:tracePt t="194618" x="5099050" y="5072063"/>
          <p14:tracePt t="194633" x="5116513" y="5037138"/>
          <p14:tracePt t="194650" x="5116513" y="4848225"/>
          <p14:tracePt t="194666" x="5116513" y="4714875"/>
          <p14:tracePt t="194683" x="5108575" y="4562475"/>
          <p14:tracePt t="194700" x="5089525" y="4429125"/>
          <p14:tracePt t="194716" x="5081588" y="4295775"/>
          <p14:tracePt t="194733" x="5037138" y="4116388"/>
          <p14:tracePt t="194750" x="4956175" y="3894138"/>
          <p14:tracePt t="194766" x="4894263" y="3652838"/>
          <p14:tracePt t="194783" x="4830763" y="3429000"/>
          <p14:tracePt t="194801" x="4776788" y="3251200"/>
          <p14:tracePt t="194816" x="4768850" y="3116263"/>
          <p14:tracePt t="194833" x="4724400" y="2874963"/>
          <p14:tracePt t="194851" x="4687888" y="2643188"/>
          <p14:tracePt t="194866" x="4643438" y="2357438"/>
          <p14:tracePt t="194883" x="4537075" y="2125663"/>
          <p14:tracePt t="194900" x="4527550" y="2098675"/>
          <p14:tracePt t="194943" x="4537075" y="2081213"/>
          <p14:tracePt t="194954" x="4545013" y="2081213"/>
          <p14:tracePt t="194966" x="4562475" y="2071688"/>
          <p14:tracePt t="194983" x="4589463" y="2062163"/>
          <p14:tracePt t="195000" x="4608513" y="2062163"/>
          <p14:tracePt t="195016" x="4633913" y="2062163"/>
          <p14:tracePt t="195034" x="4687888" y="2062163"/>
          <p14:tracePt t="195050" x="4732338" y="2062163"/>
          <p14:tracePt t="195066" x="4848225" y="2081213"/>
          <p14:tracePt t="195085" x="4973638" y="2098675"/>
          <p14:tracePt t="195100" x="5072063" y="2116138"/>
          <p14:tracePt t="195116" x="5348288" y="2251075"/>
          <p14:tracePt t="195133" x="5438775" y="2276475"/>
          <p14:tracePt t="195150" x="5491163" y="2295525"/>
          <p14:tracePt t="195166" x="5510213" y="2295525"/>
          <p14:tracePt t="195196" x="5500688" y="2312988"/>
          <p14:tracePt t="195430" x="5572125" y="2322513"/>
          <p14:tracePt t="195440" x="5653088" y="2347913"/>
          <p14:tracePt t="195451" x="5741988" y="2366963"/>
          <p14:tracePt t="195467" x="5813425" y="2374900"/>
          <p14:tracePt t="195483" x="5946775" y="2384425"/>
          <p14:tracePt t="195501" x="6027738" y="2384425"/>
          <p14:tracePt t="195517" x="6054725" y="2384425"/>
          <p14:tracePt t="195533" x="6062663" y="2384425"/>
          <p14:tracePt t="195552" x="6081713" y="2366963"/>
          <p14:tracePt t="195583" x="6081713" y="2330450"/>
          <p14:tracePt t="195600" x="6089650" y="2303463"/>
          <p14:tracePt t="195616" x="6099175" y="2286000"/>
          <p14:tracePt t="195633" x="6108700" y="2251075"/>
          <p14:tracePt t="195650" x="6116638" y="2241550"/>
          <p14:tracePt t="195666" x="6134100" y="2224088"/>
          <p14:tracePt t="195684" x="6170613" y="2205038"/>
          <p14:tracePt t="195700" x="6197600" y="2197100"/>
          <p14:tracePt t="195717" x="6269038" y="2197100"/>
          <p14:tracePt t="195734" x="6348413" y="2197100"/>
          <p14:tracePt t="195750" x="6367463" y="2197100"/>
          <p14:tracePt t="195766" x="6411913" y="2197100"/>
          <p14:tracePt t="195783" x="6429375" y="2205038"/>
          <p14:tracePt t="195800" x="6473825" y="2214563"/>
          <p14:tracePt t="195816" x="6527800" y="2224088"/>
          <p14:tracePt t="195833" x="6545263" y="2224088"/>
          <p14:tracePt t="195850" x="6572250" y="2224088"/>
          <p14:tracePt t="195867" x="6608763" y="2197100"/>
          <p14:tracePt t="195883" x="6626225" y="2179638"/>
          <p14:tracePt t="195900" x="6653213" y="2125663"/>
          <p14:tracePt t="195917" x="6653213" y="2017713"/>
          <p14:tracePt t="195933" x="6653213" y="1990725"/>
          <p14:tracePt t="195950" x="6653213" y="1965325"/>
          <p14:tracePt t="195968" x="6670675" y="1938338"/>
          <p14:tracePt t="195983" x="6688138" y="1938338"/>
          <p14:tracePt t="196000" x="6724650" y="1919288"/>
          <p14:tracePt t="196016" x="6742113" y="1919288"/>
          <p14:tracePt t="196033" x="6796088" y="1911350"/>
          <p14:tracePt t="196050" x="6840538" y="1911350"/>
          <p14:tracePt t="196066" x="6867525" y="1911350"/>
          <p14:tracePt t="196083" x="6911975" y="1911350"/>
          <p14:tracePt t="196100" x="6929438" y="1911350"/>
          <p14:tracePt t="196437" x="6946900" y="1830388"/>
          <p14:tracePt t="196448" x="6946900" y="1751013"/>
          <p14:tracePt t="196467" x="6929438" y="1527175"/>
          <p14:tracePt t="196483" x="6867525" y="1446213"/>
          <p14:tracePt t="196500" x="6705600" y="1339850"/>
          <p14:tracePt t="196517" x="6527800" y="1276350"/>
          <p14:tracePt t="196534" x="6419850" y="1276350"/>
          <p14:tracePt t="196550" x="6303963" y="12763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Single-Cycle Data Path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4671" y="1620197"/>
            <a:ext cx="8911382" cy="3731808"/>
            <a:chOff x="154671" y="1620197"/>
            <a:chExt cx="8911382" cy="3731808"/>
          </a:xfrm>
        </p:grpSpPr>
        <p:grpSp>
          <p:nvGrpSpPr>
            <p:cNvPr id="5" name="Group 4"/>
            <p:cNvGrpSpPr/>
            <p:nvPr/>
          </p:nvGrpSpPr>
          <p:grpSpPr>
            <a:xfrm>
              <a:off x="154671" y="2994625"/>
              <a:ext cx="1622694" cy="1386326"/>
              <a:chOff x="1738845" y="3229513"/>
              <a:chExt cx="1622694" cy="1386326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132" name="Rectangle 131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+mj-lt"/>
                    </a:rPr>
                    <a:t>Read</a:t>
                  </a:r>
                </a:p>
                <a:p>
                  <a:r>
                    <a:rPr lang="en-US" sz="1100" dirty="0" smtClean="0">
                      <a:latin typeface="+mj-lt"/>
                    </a:rPr>
                    <a:t>address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+mj-lt"/>
                    </a:rPr>
                    <a:t>Instruction [31-0]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Memory</a:t>
                  </a:r>
                </a:p>
              </p:txBody>
            </p:sp>
          </p:grpSp>
          <p:cxnSp>
            <p:nvCxnSpPr>
              <p:cNvPr id="131" name="Straight Arrow Connector 130"/>
              <p:cNvCxnSpPr>
                <a:stCxn id="134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126" name="Trapezoid 125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27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28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29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107902" y="3005501"/>
              <a:ext cx="1552498" cy="1873251"/>
              <a:chOff x="4488424" y="3657632"/>
              <a:chExt cx="1552498" cy="1873251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4490028" y="3657632"/>
                <a:ext cx="1550894" cy="18706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490028" y="3657633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>
                    <a:latin typeface="+mj-lt"/>
                  </a:rPr>
                  <a:t>r</a:t>
                </a:r>
                <a:r>
                  <a:rPr lang="en-US" sz="1100" dirty="0" smtClean="0">
                    <a:latin typeface="+mj-lt"/>
                  </a:rPr>
                  <a:t>egister </a:t>
                </a:r>
                <a:r>
                  <a:rPr lang="en-US" sz="1100" b="1" dirty="0" smtClean="0">
                    <a:latin typeface="+mj-lt"/>
                  </a:rPr>
                  <a:t>1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142771" y="3660836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+mj-lt"/>
                  </a:rPr>
                  <a:t>d</a:t>
                </a:r>
                <a:r>
                  <a:rPr lang="en-US" sz="1100" dirty="0" smtClean="0">
                    <a:latin typeface="+mj-lt"/>
                  </a:rPr>
                  <a:t>ata </a:t>
                </a:r>
                <a:r>
                  <a:rPr lang="en-US" sz="1100" b="1" dirty="0" smtClean="0">
                    <a:latin typeface="+mj-lt"/>
                  </a:rPr>
                  <a:t>1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141166" y="5220532"/>
                <a:ext cx="842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Registers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4490028" y="4132149"/>
                <a:ext cx="7280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>
                    <a:latin typeface="+mj-lt"/>
                  </a:rPr>
                  <a:t>r</a:t>
                </a:r>
                <a:r>
                  <a:rPr lang="en-US" sz="1100" dirty="0" smtClean="0">
                    <a:latin typeface="+mj-lt"/>
                  </a:rPr>
                  <a:t>egister </a:t>
                </a:r>
                <a:r>
                  <a:rPr lang="en-US" sz="1100" b="1" dirty="0" smtClean="0">
                    <a:latin typeface="+mj-lt"/>
                  </a:rPr>
                  <a:t>2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142771" y="4285847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pPr algn="r"/>
                <a:r>
                  <a:rPr lang="en-US" sz="1100" dirty="0">
                    <a:latin typeface="+mj-lt"/>
                  </a:rPr>
                  <a:t>d</a:t>
                </a:r>
                <a:r>
                  <a:rPr lang="en-US" sz="1100" dirty="0" smtClean="0">
                    <a:latin typeface="+mj-lt"/>
                  </a:rPr>
                  <a:t>ata </a:t>
                </a:r>
                <a:r>
                  <a:rPr lang="en-US" sz="1100" b="1" dirty="0">
                    <a:latin typeface="+mj-lt"/>
                  </a:rPr>
                  <a:t>2</a:t>
                </a:r>
                <a:endParaRPr lang="en-US" sz="1100" b="1" dirty="0" smtClean="0">
                  <a:latin typeface="+mj-lt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4488424" y="4669109"/>
                <a:ext cx="62388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Write</a:t>
                </a:r>
              </a:p>
              <a:p>
                <a:r>
                  <a:rPr lang="en-US" sz="1100" dirty="0" smtClean="0">
                    <a:latin typeface="+mj-lt"/>
                  </a:rPr>
                  <a:t>register</a:t>
                </a:r>
                <a:endParaRPr lang="en-US" sz="1100" b="1" dirty="0" smtClean="0">
                  <a:latin typeface="+mj-lt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490028" y="509999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Write</a:t>
                </a:r>
              </a:p>
              <a:p>
                <a:r>
                  <a:rPr lang="en-US" sz="1100" dirty="0" smtClean="0">
                    <a:latin typeface="+mj-lt"/>
                  </a:rPr>
                  <a:t>data</a:t>
                </a:r>
                <a:endParaRPr lang="en-US" sz="1100" b="1" dirty="0" smtClean="0">
                  <a:latin typeface="+mj-lt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5194990" y="3666551"/>
                <a:ext cx="133350" cy="1333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13352" y="2631170"/>
              <a:ext cx="739305" cy="393410"/>
              <a:chOff x="4262754" y="2858356"/>
              <a:chExt cx="739305" cy="393410"/>
            </a:xfrm>
          </p:grpSpPr>
          <p:sp>
            <p:nvSpPr>
              <p:cNvPr id="115" name="TextBox 114"/>
              <p:cNvSpPr txBox="1"/>
              <p:nvPr/>
            </p:nvSpPr>
            <p:spPr>
              <a:xfrm>
                <a:off x="4262754" y="2858356"/>
                <a:ext cx="739305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RegWrite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116" name="Straight Connector 115"/>
              <p:cNvCxnSpPr>
                <a:stCxn id="115" idx="2"/>
                <a:endCxn id="125" idx="0"/>
              </p:cNvCxnSpPr>
              <p:nvPr/>
            </p:nvCxnSpPr>
            <p:spPr bwMode="auto">
              <a:xfrm flipH="1">
                <a:off x="4630545" y="3119966"/>
                <a:ext cx="1862" cy="13180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" name="Straight Arrow Connector 8"/>
            <p:cNvCxnSpPr>
              <a:stCxn id="119" idx="3"/>
              <a:endCxn id="111" idx="1"/>
            </p:cNvCxnSpPr>
            <p:nvPr/>
          </p:nvCxnSpPr>
          <p:spPr bwMode="auto">
            <a:xfrm>
              <a:off x="4660400" y="3224149"/>
              <a:ext cx="794482" cy="1542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5448369" y="2909792"/>
              <a:ext cx="734048" cy="1439797"/>
              <a:chOff x="6722211" y="3121968"/>
              <a:chExt cx="734048" cy="1439797"/>
            </a:xfrm>
          </p:grpSpPr>
          <p:sp>
            <p:nvSpPr>
              <p:cNvPr id="10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728724" y="3392722"/>
                <a:ext cx="36376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+mj-lt"/>
                  </a:rPr>
                  <a:t>ALU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728724" y="3353228"/>
                <a:ext cx="155484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722211" y="4182140"/>
                <a:ext cx="155484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969760" y="3801019"/>
                <a:ext cx="481419" cy="2616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+mj-lt"/>
                  </a:rPr>
                  <a:t>Result</a:t>
                </a:r>
                <a:endParaRPr lang="en-US" sz="1100" b="1" dirty="0" smtClean="0">
                  <a:latin typeface="+mj-lt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092491" y="3557248"/>
                <a:ext cx="358688" cy="24622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+mj-lt"/>
                  </a:rPr>
                  <a:t>Zero</a:t>
                </a:r>
                <a:endParaRPr lang="en-US" sz="1000" b="1" dirty="0" smtClean="0">
                  <a:latin typeface="+mj-lt"/>
                </a:endParaRPr>
              </a:p>
            </p:txBody>
          </p:sp>
        </p:grpSp>
        <p:cxnSp>
          <p:nvCxnSpPr>
            <p:cNvPr id="11" name="Elbow Connector 10"/>
            <p:cNvCxnSpPr>
              <a:stCxn id="122" idx="3"/>
              <a:endCxn id="104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2" name="Elbow Connector 11"/>
            <p:cNvCxnSpPr>
              <a:stCxn id="93" idx="0"/>
              <a:endCxn id="124" idx="1"/>
            </p:cNvCxnSpPr>
            <p:nvPr/>
          </p:nvCxnSpPr>
          <p:spPr bwMode="auto">
            <a:xfrm flipH="1">
              <a:off x="3109506" y="3453128"/>
              <a:ext cx="5615445" cy="1210181"/>
            </a:xfrm>
            <a:prstGeom prst="bentConnector5">
              <a:avLst>
                <a:gd name="adj1" fmla="val -4071"/>
                <a:gd name="adj2" fmla="val 184609"/>
                <a:gd name="adj3" fmla="val 10407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3" name="Oval 12"/>
            <p:cNvSpPr/>
            <p:nvPr/>
          </p:nvSpPr>
          <p:spPr bwMode="auto">
            <a:xfrm>
              <a:off x="1743407" y="318382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>
              <a:stCxn id="13" idx="6"/>
              <a:endCxn id="118" idx="1"/>
            </p:cNvCxnSpPr>
            <p:nvPr/>
          </p:nvCxnSpPr>
          <p:spPr bwMode="auto">
            <a:xfrm>
              <a:off x="1815879" y="3220058"/>
              <a:ext cx="1293627" cy="88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" name="Elbow Connector 14"/>
            <p:cNvCxnSpPr>
              <a:stCxn id="13" idx="4"/>
              <a:endCxn id="121" idx="1"/>
            </p:cNvCxnSpPr>
            <p:nvPr/>
          </p:nvCxnSpPr>
          <p:spPr bwMode="auto">
            <a:xfrm rot="16200000" flipH="1">
              <a:off x="2224990" y="2810946"/>
              <a:ext cx="439168" cy="13298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" name="Elbow Connector 15"/>
            <p:cNvCxnSpPr>
              <a:stCxn id="13" idx="4"/>
              <a:endCxn id="128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1790302" y="2940272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[25-21]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82438" y="341355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[20-16]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9821" y="4157483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[15-11]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542593" y="4068255"/>
              <a:ext cx="580608" cy="532039"/>
              <a:chOff x="6598319" y="4283249"/>
              <a:chExt cx="580608" cy="53203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598319" y="4553678"/>
                <a:ext cx="58060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ALUop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 bwMode="auto">
              <a:xfrm flipH="1">
                <a:off x="6967969" y="4283249"/>
                <a:ext cx="32" cy="272672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1" name="Oval 20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22" name="Elbow Connector 21"/>
            <p:cNvCxnSpPr>
              <a:stCxn id="21" idx="4"/>
              <a:endCxn id="127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3" name="Straight Arrow Connector 22"/>
            <p:cNvCxnSpPr>
              <a:stCxn id="126" idx="0"/>
              <a:endCxn id="123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4" name="Rounded Rectangle 23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+mj-lt"/>
                  <a:cs typeface="Arial" pitchFamily="34" charset="0"/>
                </a:rPr>
                <a:t>Sign extend</a:t>
              </a:r>
              <a:endParaRPr lang="en-US" sz="1100" dirty="0">
                <a:latin typeface="+mj-lt"/>
                <a:cs typeface="Arial" pitchFamily="34" charset="0"/>
              </a:endParaRPr>
            </a:p>
          </p:txBody>
        </p:sp>
        <p:cxnSp>
          <p:nvCxnSpPr>
            <p:cNvPr id="25" name="Elbow Connector 24"/>
            <p:cNvCxnSpPr>
              <a:stCxn id="13" idx="4"/>
              <a:endCxn id="24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1782438" y="4940107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[15-0]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103" name="Trapezoid 10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10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0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0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cxnSp>
          <p:nvCxnSpPr>
            <p:cNvPr id="28" name="Straight Arrow Connector 27"/>
            <p:cNvCxnSpPr>
              <a:stCxn id="103" idx="0"/>
              <a:endCxn id="112" idx="1"/>
            </p:cNvCxnSpPr>
            <p:nvPr/>
          </p:nvCxnSpPr>
          <p:spPr bwMode="auto">
            <a:xfrm flipV="1">
              <a:off x="5290134" y="4054603"/>
              <a:ext cx="158235" cy="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29" name="Elbow Connector 28"/>
            <p:cNvCxnSpPr>
              <a:stCxn id="24" idx="3"/>
              <a:endCxn id="41" idx="4"/>
            </p:cNvCxnSpPr>
            <p:nvPr/>
          </p:nvCxnSpPr>
          <p:spPr bwMode="auto">
            <a:xfrm flipV="1">
              <a:off x="4388753" y="4300834"/>
              <a:ext cx="557649" cy="914229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6753863" y="3028047"/>
              <a:ext cx="1447263" cy="1386443"/>
              <a:chOff x="3124737" y="3598050"/>
              <a:chExt cx="1447263" cy="1386443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 smtClean="0">
                    <a:latin typeface="+mj-lt"/>
                  </a:rPr>
                  <a:t>address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pPr algn="r"/>
                <a:r>
                  <a:rPr lang="en-US" sz="1100" dirty="0" smtClean="0">
                    <a:latin typeface="+mj-lt"/>
                  </a:rPr>
                  <a:t>data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733308" y="4674175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Memory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126744" y="4073403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Write</a:t>
                </a:r>
              </a:p>
              <a:p>
                <a:r>
                  <a:rPr lang="en-US" sz="1100" dirty="0" smtClean="0">
                    <a:latin typeface="+mj-lt"/>
                  </a:rPr>
                  <a:t>address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124737" y="4553606"/>
                <a:ext cx="50687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Write</a:t>
                </a:r>
              </a:p>
              <a:p>
                <a:r>
                  <a:rPr lang="en-US" sz="1100" dirty="0" smtClean="0">
                    <a:latin typeface="+mj-lt"/>
                  </a:rPr>
                  <a:t>data</a:t>
                </a:r>
              </a:p>
            </p:txBody>
          </p:sp>
        </p:grpSp>
        <p:cxnSp>
          <p:nvCxnSpPr>
            <p:cNvPr id="31" name="Straight Arrow Connector 30"/>
            <p:cNvCxnSpPr>
              <a:stCxn id="99" idx="3"/>
              <a:endCxn id="94" idx="3"/>
            </p:cNvCxnSpPr>
            <p:nvPr/>
          </p:nvCxnSpPr>
          <p:spPr bwMode="auto">
            <a:xfrm flipV="1">
              <a:off x="8201126" y="3246555"/>
              <a:ext cx="348522" cy="13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32" name="Group 31"/>
            <p:cNvGrpSpPr/>
            <p:nvPr/>
          </p:nvGrpSpPr>
          <p:grpSpPr>
            <a:xfrm>
              <a:off x="8544560" y="3131356"/>
              <a:ext cx="180391" cy="643543"/>
              <a:chOff x="3390790" y="3616963"/>
              <a:chExt cx="180391" cy="643543"/>
            </a:xfrm>
          </p:grpSpPr>
          <p:sp>
            <p:nvSpPr>
              <p:cNvPr id="93" name="Trapezoid 92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94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dirty="0" smtClean="0">
                    <a:solidFill>
                      <a:srgbClr val="000000"/>
                    </a:solidFill>
                    <a:latin typeface="+mj-lt"/>
                  </a:rPr>
                  <a:t>1</a:t>
                </a:r>
                <a:endParaRPr lang="en-US" sz="7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95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0</a:t>
                </a:r>
              </a:p>
            </p:txBody>
          </p:sp>
          <p:sp>
            <p:nvSpPr>
              <p:cNvPr id="96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cxnSp>
          <p:nvCxnSpPr>
            <p:cNvPr id="33" name="Straight Arrow Connector 32"/>
            <p:cNvCxnSpPr>
              <a:stCxn id="113" idx="3"/>
              <a:endCxn id="101" idx="1"/>
            </p:cNvCxnSpPr>
            <p:nvPr/>
          </p:nvCxnSpPr>
          <p:spPr bwMode="auto">
            <a:xfrm flipV="1">
              <a:off x="6177337" y="3718844"/>
              <a:ext cx="578533" cy="80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4762970" y="381588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93636" y="4885769"/>
              <a:ext cx="95539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 smtClean="0">
                  <a:latin typeface="+mj-lt"/>
                </a:rPr>
                <a:t> </a:t>
              </a:r>
            </a:p>
          </p:txBody>
        </p:sp>
        <p:cxnSp>
          <p:nvCxnSpPr>
            <p:cNvPr id="36" name="Elbow Connector 35"/>
            <p:cNvCxnSpPr>
              <a:stCxn id="34" idx="4"/>
              <a:endCxn id="35" idx="1"/>
            </p:cNvCxnSpPr>
            <p:nvPr/>
          </p:nvCxnSpPr>
          <p:spPr bwMode="auto">
            <a:xfrm rot="16200000" flipH="1">
              <a:off x="4816939" y="3870628"/>
              <a:ext cx="1058964" cy="1094430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  <p:cxnSp>
          <p:nvCxnSpPr>
            <p:cNvPr id="37" name="Elbow Connector 36"/>
            <p:cNvCxnSpPr>
              <a:stCxn id="35" idx="1"/>
              <a:endCxn id="102" idx="1"/>
            </p:cNvCxnSpPr>
            <p:nvPr/>
          </p:nvCxnSpPr>
          <p:spPr bwMode="auto">
            <a:xfrm rot="10800000" flipH="1">
              <a:off x="5893635" y="4199047"/>
              <a:ext cx="860227" cy="748278"/>
            </a:xfrm>
            <a:prstGeom prst="bentConnector3">
              <a:avLst>
                <a:gd name="adj1" fmla="val 33661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38" name="Oval 37"/>
            <p:cNvSpPr/>
            <p:nvPr/>
          </p:nvSpPr>
          <p:spPr bwMode="auto">
            <a:xfrm>
              <a:off x="6377497" y="368615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39" name="Elbow Connector 38"/>
            <p:cNvCxnSpPr>
              <a:stCxn id="38" idx="4"/>
              <a:endCxn id="95" idx="3"/>
            </p:cNvCxnSpPr>
            <p:nvPr/>
          </p:nvCxnSpPr>
          <p:spPr bwMode="auto">
            <a:xfrm rot="5400000" flipH="1" flipV="1">
              <a:off x="7434342" y="2643324"/>
              <a:ext cx="94698" cy="2135916"/>
            </a:xfrm>
            <a:prstGeom prst="bentConnector4">
              <a:avLst>
                <a:gd name="adj1" fmla="val -1239181"/>
                <a:gd name="adj2" fmla="val 91518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40" name="Rounded Rectangle 39"/>
            <p:cNvSpPr/>
            <p:nvPr/>
          </p:nvSpPr>
          <p:spPr bwMode="auto">
            <a:xfrm>
              <a:off x="5139129" y="2334921"/>
              <a:ext cx="476839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latin typeface="+mj-lt"/>
                  <a:cs typeface="Arial" pitchFamily="34" charset="0"/>
                </a:rPr>
                <a:t>&lt;&lt; 2</a:t>
              </a:r>
              <a:endParaRPr lang="en-US" sz="1100" dirty="0">
                <a:latin typeface="+mj-lt"/>
                <a:cs typeface="Arial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910166" y="4228362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42" name="Straight Arrow Connector 41"/>
            <p:cNvCxnSpPr>
              <a:stCxn id="41" idx="6"/>
              <a:endCxn id="105" idx="3"/>
            </p:cNvCxnSpPr>
            <p:nvPr/>
          </p:nvCxnSpPr>
          <p:spPr bwMode="auto">
            <a:xfrm>
              <a:off x="4982638" y="4264598"/>
              <a:ext cx="132194" cy="8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3" name="Elbow Connector 42"/>
            <p:cNvCxnSpPr>
              <a:stCxn id="41" idx="0"/>
              <a:endCxn id="40" idx="1"/>
            </p:cNvCxnSpPr>
            <p:nvPr/>
          </p:nvCxnSpPr>
          <p:spPr bwMode="auto">
            <a:xfrm rot="5400000" flipH="1" flipV="1">
              <a:off x="4164516" y="3253750"/>
              <a:ext cx="1756499" cy="192727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4" name="Group 43"/>
            <p:cNvGrpSpPr/>
            <p:nvPr/>
          </p:nvGrpSpPr>
          <p:grpSpPr>
            <a:xfrm>
              <a:off x="5857281" y="1838637"/>
              <a:ext cx="401408" cy="794389"/>
              <a:chOff x="6728724" y="3121968"/>
              <a:chExt cx="727535" cy="1439797"/>
            </a:xfrm>
          </p:grpSpPr>
          <p:sp>
            <p:nvSpPr>
              <p:cNvPr id="89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6955934" y="3710216"/>
                <a:ext cx="496610" cy="306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+mj-lt"/>
                  </a:rPr>
                  <a:t>Add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728724" y="3281200"/>
                <a:ext cx="155483" cy="30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28724" y="4115686"/>
                <a:ext cx="155483" cy="30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</p:grpSp>
        <p:cxnSp>
          <p:nvCxnSpPr>
            <p:cNvPr id="45" name="Straight Arrow Connector 44"/>
            <p:cNvCxnSpPr>
              <a:stCxn id="40" idx="3"/>
              <a:endCxn id="92" idx="1"/>
            </p:cNvCxnSpPr>
            <p:nvPr/>
          </p:nvCxnSpPr>
          <p:spPr bwMode="auto">
            <a:xfrm flipV="1">
              <a:off x="5615968" y="2471547"/>
              <a:ext cx="241313" cy="316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46" name="Group 45"/>
            <p:cNvGrpSpPr/>
            <p:nvPr/>
          </p:nvGrpSpPr>
          <p:grpSpPr>
            <a:xfrm>
              <a:off x="2267241" y="1620197"/>
              <a:ext cx="401408" cy="794389"/>
              <a:chOff x="6728724" y="3121968"/>
              <a:chExt cx="727535" cy="1439797"/>
            </a:xfrm>
          </p:grpSpPr>
          <p:sp>
            <p:nvSpPr>
              <p:cNvPr id="85" name="Freeform 127"/>
              <p:cNvSpPr>
                <a:spLocks/>
              </p:cNvSpPr>
              <p:nvPr/>
            </p:nvSpPr>
            <p:spPr bwMode="auto">
              <a:xfrm>
                <a:off x="6728724" y="3121968"/>
                <a:ext cx="727535" cy="1439797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6955934" y="3710216"/>
                <a:ext cx="496610" cy="3068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+mj-lt"/>
                  </a:rPr>
                  <a:t>Add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728724" y="3319972"/>
                <a:ext cx="155483" cy="30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728724" y="4152245"/>
                <a:ext cx="155483" cy="30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81570" y="1892964"/>
              <a:ext cx="388497" cy="625620"/>
              <a:chOff x="155044" y="1514471"/>
              <a:chExt cx="388497" cy="62562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69720" y="1514471"/>
                <a:ext cx="373821" cy="625620"/>
                <a:chOff x="2979708" y="2694759"/>
                <a:chExt cx="492339" cy="823968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2979708" y="2872568"/>
                  <a:ext cx="492339" cy="4053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PC</a:t>
                  </a:r>
                </a:p>
              </p:txBody>
            </p:sp>
          </p:grpSp>
          <p:sp>
            <p:nvSpPr>
              <p:cNvPr id="82" name="Isosceles Triangle 81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</p:grpSp>
        <p:cxnSp>
          <p:nvCxnSpPr>
            <p:cNvPr id="48" name="Straight Arrow Connector 47"/>
            <p:cNvCxnSpPr>
              <a:stCxn id="83" idx="2"/>
              <a:endCxn id="49" idx="0"/>
            </p:cNvCxnSpPr>
            <p:nvPr/>
          </p:nvCxnSpPr>
          <p:spPr bwMode="auto">
            <a:xfrm flipH="1">
              <a:off x="482818" y="2518584"/>
              <a:ext cx="340" cy="1804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9" name="Oval 48"/>
            <p:cNvSpPr/>
            <p:nvPr/>
          </p:nvSpPr>
          <p:spPr bwMode="auto">
            <a:xfrm>
              <a:off x="446582" y="269903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50" name="Elbow Connector 49"/>
            <p:cNvCxnSpPr>
              <a:stCxn id="49" idx="6"/>
              <a:endCxn id="88" idx="1"/>
            </p:cNvCxnSpPr>
            <p:nvPr/>
          </p:nvCxnSpPr>
          <p:spPr bwMode="auto">
            <a:xfrm flipV="1">
              <a:off x="519054" y="2273278"/>
              <a:ext cx="1748187" cy="461993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>
              <a:stCxn id="49" idx="4"/>
              <a:endCxn id="133" idx="0"/>
            </p:cNvCxnSpPr>
            <p:nvPr/>
          </p:nvCxnSpPr>
          <p:spPr bwMode="auto">
            <a:xfrm flipH="1">
              <a:off x="481043" y="2771507"/>
              <a:ext cx="1775" cy="22311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1758427" y="1653334"/>
              <a:ext cx="27603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 smtClean="0">
                  <a:latin typeface="+mj-lt"/>
                </a:rPr>
                <a:t>4</a:t>
              </a:r>
            </a:p>
          </p:txBody>
        </p:sp>
        <p:cxnSp>
          <p:nvCxnSpPr>
            <p:cNvPr id="53" name="Straight Arrow Connector 52"/>
            <p:cNvCxnSpPr>
              <a:stCxn id="52" idx="3"/>
              <a:endCxn id="87" idx="1"/>
            </p:cNvCxnSpPr>
            <p:nvPr/>
          </p:nvCxnSpPr>
          <p:spPr bwMode="auto">
            <a:xfrm>
              <a:off x="2034464" y="1807223"/>
              <a:ext cx="232777" cy="685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4" name="Straight Arrow Connector 53"/>
            <p:cNvCxnSpPr>
              <a:stCxn id="86" idx="3"/>
              <a:endCxn id="57" idx="2"/>
            </p:cNvCxnSpPr>
            <p:nvPr/>
          </p:nvCxnSpPr>
          <p:spPr bwMode="auto">
            <a:xfrm flipV="1">
              <a:off x="2666599" y="2011881"/>
              <a:ext cx="2669673" cy="17513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5" name="Group 54"/>
            <p:cNvGrpSpPr/>
            <p:nvPr/>
          </p:nvGrpSpPr>
          <p:grpSpPr>
            <a:xfrm>
              <a:off x="6570983" y="1632898"/>
              <a:ext cx="180391" cy="721202"/>
              <a:chOff x="3390791" y="3616964"/>
              <a:chExt cx="180391" cy="643543"/>
            </a:xfrm>
          </p:grpSpPr>
          <p:sp>
            <p:nvSpPr>
              <p:cNvPr id="77" name="Trapezoid 76"/>
              <p:cNvSpPr/>
              <p:nvPr/>
            </p:nvSpPr>
            <p:spPr bwMode="auto">
              <a:xfrm rot="5400000">
                <a:off x="3159215" y="3848540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78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961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0</a:t>
                </a:r>
                <a:endParaRPr lang="en-US" sz="7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79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961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000000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80" name="Rectangle 160"/>
              <p:cNvSpPr>
                <a:spLocks noChangeArrowheads="1"/>
              </p:cNvSpPr>
              <p:nvPr/>
            </p:nvSpPr>
            <p:spPr bwMode="auto">
              <a:xfrm flipH="1">
                <a:off x="3451167" y="3821794"/>
                <a:ext cx="83356" cy="230693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000000"/>
                    </a:solidFill>
                    <a:latin typeface="+mj-lt"/>
                  </a:rPr>
                  <a:t>x</a:t>
                </a:r>
                <a:endParaRPr lang="en-US" sz="500" dirty="0">
                  <a:solidFill>
                    <a:srgbClr val="000000"/>
                  </a:solidFill>
                  <a:latin typeface="+mj-lt"/>
                </a:endParaRPr>
              </a:p>
            </p:txBody>
          </p:sp>
        </p:grpSp>
        <p:cxnSp>
          <p:nvCxnSpPr>
            <p:cNvPr id="56" name="Straight Arrow Connector 55"/>
            <p:cNvCxnSpPr>
              <a:stCxn id="90" idx="3"/>
            </p:cNvCxnSpPr>
            <p:nvPr/>
          </p:nvCxnSpPr>
          <p:spPr bwMode="auto">
            <a:xfrm flipV="1">
              <a:off x="6256639" y="2188639"/>
              <a:ext cx="314343" cy="59195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57" name="Oval 56"/>
            <p:cNvSpPr/>
            <p:nvPr/>
          </p:nvSpPr>
          <p:spPr bwMode="auto">
            <a:xfrm>
              <a:off x="5336272" y="19756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58" name="Straight Arrow Connector 57"/>
            <p:cNvCxnSpPr>
              <a:stCxn id="57" idx="6"/>
              <a:endCxn id="91" idx="1"/>
            </p:cNvCxnSpPr>
            <p:nvPr/>
          </p:nvCxnSpPr>
          <p:spPr bwMode="auto">
            <a:xfrm flipV="1">
              <a:off x="5408744" y="2011130"/>
              <a:ext cx="448537" cy="75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9" name="Elbow Connector 58"/>
            <p:cNvCxnSpPr>
              <a:stCxn id="57" idx="0"/>
              <a:endCxn id="78" idx="3"/>
            </p:cNvCxnSpPr>
            <p:nvPr/>
          </p:nvCxnSpPr>
          <p:spPr bwMode="auto">
            <a:xfrm rot="5400000" flipH="1" flipV="1">
              <a:off x="5864216" y="1263791"/>
              <a:ext cx="220147" cy="1203562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0" name="Elbow Connector 59"/>
            <p:cNvCxnSpPr>
              <a:stCxn id="77" idx="0"/>
              <a:endCxn id="83" idx="0"/>
            </p:cNvCxnSpPr>
            <p:nvPr/>
          </p:nvCxnSpPr>
          <p:spPr bwMode="auto">
            <a:xfrm flipH="1" flipV="1">
              <a:off x="483158" y="1892964"/>
              <a:ext cx="6268216" cy="100535"/>
            </a:xfrm>
            <a:prstGeom prst="bentConnector4">
              <a:avLst>
                <a:gd name="adj1" fmla="val -4395"/>
                <a:gd name="adj2" fmla="val 55981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61" name="Elbow Connector 60"/>
            <p:cNvCxnSpPr>
              <a:stCxn id="38" idx="0"/>
              <a:endCxn id="98" idx="1"/>
            </p:cNvCxnSpPr>
            <p:nvPr/>
          </p:nvCxnSpPr>
          <p:spPr bwMode="auto">
            <a:xfrm rot="5400000" flipH="1" flipV="1">
              <a:off x="6362464" y="3294760"/>
              <a:ext cx="442668" cy="340131"/>
            </a:xfrm>
            <a:prstGeom prst="bentConnector2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62" name="Group 61"/>
            <p:cNvGrpSpPr/>
            <p:nvPr/>
          </p:nvGrpSpPr>
          <p:grpSpPr>
            <a:xfrm>
              <a:off x="4981746" y="4328109"/>
              <a:ext cx="588623" cy="523200"/>
              <a:chOff x="6744623" y="4292088"/>
              <a:chExt cx="588623" cy="523200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6744623" y="4553678"/>
                <a:ext cx="58862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ALUSrc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76" name="Straight Connector 75"/>
              <p:cNvCxnSpPr>
                <a:stCxn id="103" idx="3"/>
              </p:cNvCxnSpPr>
              <p:nvPr/>
            </p:nvCxnSpPr>
            <p:spPr bwMode="auto">
              <a:xfrm>
                <a:off x="6962815" y="4292088"/>
                <a:ext cx="0" cy="261590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Group 62"/>
            <p:cNvGrpSpPr/>
            <p:nvPr/>
          </p:nvGrpSpPr>
          <p:grpSpPr>
            <a:xfrm>
              <a:off x="7073684" y="2631170"/>
              <a:ext cx="811441" cy="396877"/>
              <a:chOff x="4224400" y="2858356"/>
              <a:chExt cx="811441" cy="396877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4224400" y="2858356"/>
                <a:ext cx="811441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MemWrite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74" name="Straight Connector 73"/>
              <p:cNvCxnSpPr>
                <a:stCxn id="73" idx="2"/>
                <a:endCxn id="97" idx="0"/>
              </p:cNvCxnSpPr>
              <p:nvPr/>
            </p:nvCxnSpPr>
            <p:spPr bwMode="auto">
              <a:xfrm flipH="1">
                <a:off x="4629214" y="3119966"/>
                <a:ext cx="907" cy="13526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6420905" y="2291615"/>
              <a:ext cx="505267" cy="443656"/>
              <a:chOff x="6705081" y="4283249"/>
              <a:chExt cx="505267" cy="44365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6705081" y="4465295"/>
                <a:ext cx="50526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PCSrc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72" name="Straight Connector 71"/>
              <p:cNvCxnSpPr/>
              <p:nvPr/>
            </p:nvCxnSpPr>
            <p:spPr bwMode="auto">
              <a:xfrm>
                <a:off x="6968001" y="4283249"/>
                <a:ext cx="0" cy="179461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5" name="Group 64"/>
            <p:cNvGrpSpPr/>
            <p:nvPr/>
          </p:nvGrpSpPr>
          <p:grpSpPr>
            <a:xfrm>
              <a:off x="2230176" y="4507032"/>
              <a:ext cx="585417" cy="424806"/>
              <a:chOff x="6561743" y="4287612"/>
              <a:chExt cx="585417" cy="424806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561743" y="4450808"/>
                <a:ext cx="5854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RegDst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70" name="Straight Connector 69"/>
              <p:cNvCxnSpPr>
                <a:stCxn id="126" idx="3"/>
              </p:cNvCxnSpPr>
              <p:nvPr/>
            </p:nvCxnSpPr>
            <p:spPr bwMode="auto">
              <a:xfrm>
                <a:off x="6968079" y="4287612"/>
                <a:ext cx="0" cy="215257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6" name="Group 65"/>
            <p:cNvGrpSpPr/>
            <p:nvPr/>
          </p:nvGrpSpPr>
          <p:grpSpPr>
            <a:xfrm>
              <a:off x="8208125" y="2621744"/>
              <a:ext cx="857928" cy="568038"/>
              <a:chOff x="4191631" y="2696431"/>
              <a:chExt cx="857928" cy="568038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191631" y="2696431"/>
                <a:ext cx="857928" cy="2616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dirty="0" err="1" smtClean="0">
                    <a:solidFill>
                      <a:schemeClr val="accent1"/>
                    </a:solidFill>
                    <a:latin typeface="+mj-lt"/>
                  </a:rPr>
                  <a:t>MemToReg</a:t>
                </a:r>
                <a:endParaRPr lang="en-US" sz="1100" dirty="0" smtClean="0">
                  <a:solidFill>
                    <a:schemeClr val="accent1"/>
                  </a:solidFill>
                  <a:latin typeface="+mj-lt"/>
                </a:endParaRPr>
              </a:p>
            </p:txBody>
          </p:sp>
          <p:cxnSp>
            <p:nvCxnSpPr>
              <p:cNvPr id="68" name="Straight Connector 67"/>
              <p:cNvCxnSpPr>
                <a:stCxn id="67" idx="2"/>
                <a:endCxn id="93" idx="1"/>
              </p:cNvCxnSpPr>
              <p:nvPr/>
            </p:nvCxnSpPr>
            <p:spPr bwMode="auto">
              <a:xfrm flipH="1">
                <a:off x="4618261" y="2958041"/>
                <a:ext cx="2334" cy="306428"/>
              </a:xfrm>
              <a:prstGeom prst="line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4585"/>
      </p:ext>
    </p:extLst>
  </p:cSld>
  <p:clrMapOvr>
    <a:masterClrMapping/>
  </p:clrMapOvr>
  <p:transition advTm="358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5903" x="5991225" y="1419225"/>
          <p14:tracePt t="15913" x="5902325" y="1490663"/>
          <p14:tracePt t="15923" x="5803900" y="1652588"/>
          <p14:tracePt t="15936" x="5697538" y="1911350"/>
          <p14:tracePt t="15953" x="5626100" y="2393950"/>
          <p14:tracePt t="15970" x="5626100" y="2705100"/>
          <p14:tracePt t="15986" x="5626100" y="3411538"/>
          <p14:tracePt t="16003" x="5599113" y="3929063"/>
          <p14:tracePt t="16019" x="5562600" y="4027488"/>
          <p14:tracePt t="16036" x="5491163" y="4170363"/>
          <p14:tracePt t="16054" x="5438775" y="4232275"/>
          <p14:tracePt t="16070" x="5402263" y="4268788"/>
          <p14:tracePt t="16087" x="5375275" y="4268788"/>
          <p14:tracePt t="16268" x="5411788" y="4205288"/>
          <p14:tracePt t="16279" x="5670550" y="4054475"/>
          <p14:tracePt t="16290" x="5991225" y="3946525"/>
          <p14:tracePt t="16303" x="6242050" y="3919538"/>
          <p14:tracePt t="16320" x="6715125" y="3938588"/>
          <p14:tracePt t="16336" x="6929438" y="3990975"/>
          <p14:tracePt t="16353" x="7126288" y="4108450"/>
          <p14:tracePt t="16370" x="7242175" y="4241800"/>
          <p14:tracePt t="16386" x="7296150" y="4286250"/>
          <p14:tracePt t="16592" x="7466013" y="4251325"/>
          <p14:tracePt t="16603" x="7670800" y="4170363"/>
          <p14:tracePt t="16613" x="7848600" y="4108450"/>
          <p14:tracePt t="16623" x="8001000" y="4037013"/>
          <p14:tracePt t="16636" x="8089900" y="3983038"/>
          <p14:tracePt t="16653" x="8188325" y="3795713"/>
          <p14:tracePt t="16670" x="8197850" y="3741738"/>
          <p14:tracePt t="16687" x="8197850" y="3616325"/>
          <p14:tracePt t="16705" x="8170863" y="3517900"/>
          <p14:tracePt t="16719" x="8161338" y="3482975"/>
          <p14:tracePt t="16736" x="8081963" y="3367088"/>
          <p14:tracePt t="16754" x="7947025" y="3251200"/>
          <p14:tracePt t="16769" x="7867650" y="3214688"/>
          <p14:tracePt t="16787" x="7751763" y="3160713"/>
          <p14:tracePt t="16803" x="7705725" y="3152775"/>
          <p14:tracePt t="16820" x="7616825" y="3133725"/>
          <p14:tracePt t="16837" x="7527925" y="3125788"/>
          <p14:tracePt t="16853" x="7466013" y="3116263"/>
          <p14:tracePt t="16870" x="7367588" y="3116263"/>
          <p14:tracePt t="16887" x="7296150" y="3116263"/>
          <p14:tracePt t="16903" x="7259638" y="3133725"/>
          <p14:tracePt t="16920" x="7242175" y="3143250"/>
          <p14:tracePt t="16938" x="7242175" y="3152775"/>
          <p14:tracePt t="16953" x="7242175" y="3170238"/>
          <p14:tracePt t="16970" x="7232650" y="3313113"/>
          <p14:tracePt t="16986" x="7215188" y="3384550"/>
          <p14:tracePt t="16990" x="7205663" y="3438525"/>
          <p14:tracePt t="17003" x="7188200" y="3500438"/>
          <p14:tracePt t="17020" x="7161213" y="3652838"/>
          <p14:tracePt t="17037" x="7126288" y="3803650"/>
          <p14:tracePt t="17053" x="7081838" y="3929063"/>
          <p14:tracePt t="19734" x="6429375" y="4037013"/>
          <p14:tracePt t="19742" x="5991225" y="4303713"/>
          <p14:tracePt t="19754" x="5545138" y="4500563"/>
          <p14:tracePt t="19771" x="4714875" y="4965700"/>
          <p14:tracePt t="19788" x="4348163" y="5259388"/>
          <p14:tracePt t="19804" x="3776663" y="5599113"/>
          <p14:tracePt t="19821" x="3608388" y="5634038"/>
          <p14:tracePt t="19837" x="3394075" y="5616575"/>
          <p14:tracePt t="20077" x="3384550" y="5616575"/>
          <p14:tracePt t="20087" x="3340100" y="5616575"/>
          <p14:tracePt t="20104" x="3259138" y="5599113"/>
          <p14:tracePt t="20121" x="2867025" y="5187950"/>
          <p14:tracePt t="20137" x="2598738" y="4938713"/>
          <p14:tracePt t="20154" x="2536825" y="4911725"/>
          <p14:tracePt t="20321" x="2536825" y="4902200"/>
          <p14:tracePt t="20340" x="2536825" y="4875213"/>
          <p14:tracePt t="20352" x="2544763" y="4813300"/>
          <p14:tracePt t="20361" x="2660650" y="4643438"/>
          <p14:tracePt t="20372" x="2857500" y="4483100"/>
          <p14:tracePt t="20387" x="3062288" y="4286250"/>
          <p14:tracePt t="20404" x="3527425" y="3697288"/>
          <p14:tracePt t="20422" x="3867150" y="3402013"/>
          <p14:tracePt t="20437" x="3965575" y="3197225"/>
          <p14:tracePt t="20454" x="4037013" y="3017838"/>
          <p14:tracePt t="20473" x="4071938" y="2965450"/>
          <p14:tracePt t="20488" x="4071938" y="2955925"/>
          <p14:tracePt t="20504" x="4071938" y="2946400"/>
          <p14:tracePt t="20747" x="4081463" y="2946400"/>
          <p14:tracePt t="20778" x="4089400" y="2965450"/>
          <p14:tracePt t="20788" x="4116388" y="3017838"/>
          <p14:tracePt t="20804" x="4160838" y="3197225"/>
          <p14:tracePt t="20821" x="4348163" y="3589338"/>
          <p14:tracePt t="20838" x="4500563" y="4017963"/>
          <p14:tracePt t="20854" x="4545013" y="4116388"/>
          <p14:tracePt t="20871" x="4616450" y="4286250"/>
          <p14:tracePt t="20889" x="4687888" y="4446588"/>
          <p14:tracePt t="20904" x="4741863" y="4537075"/>
          <p14:tracePt t="20921" x="4929188" y="4795838"/>
          <p14:tracePt t="20937" x="5062538" y="5037138"/>
          <p14:tracePt t="20954" x="5295900" y="5276850"/>
          <p14:tracePt t="20971" x="5330825" y="5303838"/>
          <p14:tracePt t="21255" x="5348288" y="5268913"/>
          <p14:tracePt t="21265" x="5411788" y="5197475"/>
          <p14:tracePt t="21275" x="5473700" y="5089525"/>
          <p14:tracePt t="21287" x="5554663" y="4991100"/>
          <p14:tracePt t="21305" x="5715000" y="4660900"/>
          <p14:tracePt t="21321" x="5759450" y="4589463"/>
          <p14:tracePt t="21337" x="5795963" y="4510088"/>
          <p14:tracePt t="21356" x="5795963" y="4483100"/>
          <p14:tracePt t="21437" x="5795963" y="4491038"/>
          <p14:tracePt t="21664" x="5894388" y="3990975"/>
          <p14:tracePt t="21672" x="5919788" y="3714750"/>
          <p14:tracePt t="21688" x="5965825" y="3357563"/>
          <p14:tracePt t="21704" x="6081713" y="3071813"/>
          <p14:tracePt t="21722" x="6180138" y="2901950"/>
          <p14:tracePt t="21737" x="6205538" y="2813050"/>
          <p14:tracePt t="21754" x="6242050" y="2697163"/>
          <p14:tracePt t="21772" x="6259513" y="2633663"/>
          <p14:tracePt t="21788" x="6259513" y="2608263"/>
          <p14:tracePt t="21804" x="6286500" y="2544763"/>
          <p14:tracePt t="21821" x="6296025" y="2527300"/>
          <p14:tracePt t="21838" x="6303963" y="2490788"/>
          <p14:tracePt t="21854" x="6313488" y="2473325"/>
          <p14:tracePt t="22037" x="6323013" y="2482850"/>
          <p14:tracePt t="22047" x="6357938" y="2509838"/>
          <p14:tracePt t="22057" x="6438900" y="2544763"/>
          <p14:tracePt t="22071" x="6510338" y="2571750"/>
          <p14:tracePt t="22088" x="6643688" y="2598738"/>
          <p14:tracePt t="22104" x="6697663" y="2598738"/>
          <p14:tracePt t="22121" x="6823075" y="2608263"/>
          <p14:tracePt t="22138" x="6973888" y="2643188"/>
          <p14:tracePt t="22154" x="7045325" y="2705100"/>
          <p14:tracePt t="22171" x="7161213" y="2803525"/>
          <p14:tracePt t="22189" x="7296150" y="2928938"/>
          <p14:tracePt t="22204" x="7340600" y="2973388"/>
          <p14:tracePt t="22465" x="7466013" y="2911475"/>
          <p14:tracePt t="22474" x="7661275" y="2830513"/>
          <p14:tracePt t="22488" x="7894638" y="2741613"/>
          <p14:tracePt t="22504" x="8313738" y="2679700"/>
          <p14:tracePt t="22521" x="8562975" y="2652713"/>
          <p14:tracePt t="22538" x="8858250" y="2652713"/>
          <p14:tracePt t="22555" x="9126538" y="2660650"/>
          <p14:tracePt t="22571" x="9134475" y="2670175"/>
          <p14:tracePt t="22588" x="9134475" y="2697163"/>
          <p14:tracePt t="23002" x="9134475" y="2705100"/>
          <p14:tracePt t="23012" x="9126538" y="2705100"/>
          <p14:tracePt t="23023" x="9117013" y="2724150"/>
          <p14:tracePt t="23038" x="9099550" y="2732088"/>
          <p14:tracePt t="23055" x="9082088" y="2751138"/>
          <p14:tracePt t="23073" x="9055100" y="2795588"/>
          <p14:tracePt t="23089" x="9045575" y="2822575"/>
          <p14:tracePt t="23105" x="9001125" y="2874963"/>
          <p14:tracePt t="23124" x="8956675" y="2911475"/>
          <p14:tracePt t="23138" x="8920163" y="2946400"/>
          <p14:tracePt t="23154" x="8894763" y="2982913"/>
          <p14:tracePt t="23171" x="8858250" y="3000375"/>
          <p14:tracePt t="23188" x="8831263" y="3027363"/>
          <p14:tracePt t="23205" x="8813800" y="3027363"/>
          <p14:tracePt t="23221" x="8813800" y="3036888"/>
          <p14:tracePt t="23238" x="8804275" y="3036888"/>
          <p14:tracePt t="23271" x="8751888" y="3054350"/>
          <p14:tracePt t="23288" x="8555038" y="3170238"/>
          <p14:tracePt t="23306" x="8545513" y="3170238"/>
          <p14:tracePt t="23338" x="8545513" y="3179763"/>
          <p14:tracePt t="23367" x="8537575" y="3179763"/>
          <p14:tracePt t="23408" x="8537575" y="3170238"/>
          <p14:tracePt t="23438" x="8537575" y="3160713"/>
          <p14:tracePt t="23672" x="8537575" y="3133725"/>
          <p14:tracePt t="23682" x="8537575" y="3098800"/>
          <p14:tracePt t="23693" x="8537575" y="3044825"/>
          <p14:tracePt t="23705" x="8537575" y="3009900"/>
          <p14:tracePt t="23723" x="8537575" y="2955925"/>
          <p14:tracePt t="23738" x="8545513" y="2919413"/>
          <p14:tracePt t="23755" x="8545513" y="2857500"/>
          <p14:tracePt t="23773" x="8545513" y="2795588"/>
          <p14:tracePt t="23788" x="8537575" y="2751138"/>
          <p14:tracePt t="23805" x="8501063" y="2687638"/>
          <p14:tracePt t="23822" x="8474075" y="2643188"/>
          <p14:tracePt t="23838" x="8429625" y="2598738"/>
          <p14:tracePt t="23855" x="8340725" y="2581275"/>
          <p14:tracePt t="23871" x="8242300" y="2562225"/>
          <p14:tracePt t="23888" x="7991475" y="2562225"/>
          <p14:tracePt t="23905" x="7491413" y="2652713"/>
          <p14:tracePt t="23922" x="7277100" y="2714625"/>
          <p14:tracePt t="23938" x="6894513" y="2795588"/>
          <p14:tracePt t="23956" x="6697663" y="2830513"/>
          <p14:tracePt t="23971" x="6562725" y="2840038"/>
          <p14:tracePt t="23988" x="6323013" y="2847975"/>
          <p14:tracePt t="24007" x="6089650" y="2884488"/>
          <p14:tracePt t="24022" x="6000750" y="2919413"/>
          <p14:tracePt t="24038" x="5946775" y="2955925"/>
          <p14:tracePt t="24055" x="5929313" y="3017838"/>
          <p14:tracePt t="24071" x="5919788" y="3036888"/>
          <p14:tracePt t="24302" x="5884863" y="3125788"/>
          <p14:tracePt t="24312" x="5840413" y="3214688"/>
          <p14:tracePt t="24322" x="5786438" y="3313113"/>
          <p14:tracePt t="24338" x="5732463" y="3455988"/>
          <p14:tracePt t="24355" x="5670550" y="3830638"/>
          <p14:tracePt t="24372" x="5724525" y="4125913"/>
          <p14:tracePt t="24388" x="5867400" y="4589463"/>
          <p14:tracePt t="24405" x="6027738" y="4938713"/>
          <p14:tracePt t="24423" x="6126163" y="5170488"/>
          <p14:tracePt t="24438" x="6143625" y="5205413"/>
          <p14:tracePt t="24473" x="6242050" y="5160963"/>
          <p14:tracePt t="24488" x="6330950" y="5054600"/>
          <p14:tracePt t="24779" x="6303963" y="4991100"/>
          <p14:tracePt t="24789" x="6232525" y="4911725"/>
          <p14:tracePt t="24805" x="6116638" y="4714875"/>
          <p14:tracePt t="24822" x="5822950" y="4251325"/>
          <p14:tracePt t="24841" x="5670550" y="3830638"/>
          <p14:tracePt t="24855" x="5653088" y="3741738"/>
          <p14:tracePt t="24872" x="5643563" y="3571875"/>
          <p14:tracePt t="24890" x="5697538" y="3322638"/>
          <p14:tracePt t="25155" x="5705475" y="3322638"/>
          <p14:tracePt t="25186" x="5705475" y="3357563"/>
          <p14:tracePt t="25196" x="5705475" y="3473450"/>
          <p14:tracePt t="25206" x="5697538" y="3562350"/>
          <p14:tracePt t="25222" x="5661025" y="3643313"/>
          <p14:tracePt t="25239" x="5545138" y="3973513"/>
          <p14:tracePt t="25256" x="5465763" y="4179888"/>
          <p14:tracePt t="25272" x="5446713" y="4241800"/>
          <p14:tracePt t="25289" x="5438775" y="4313238"/>
          <p14:tracePt t="25306" x="5438775" y="4375150"/>
          <p14:tracePt t="25571" x="5465763" y="4375150"/>
          <p14:tracePt t="25581" x="5518150" y="4375150"/>
          <p14:tracePt t="25591" x="5562600" y="4375150"/>
          <p14:tracePt t="25605" x="5599113" y="4375150"/>
          <p14:tracePt t="25622" x="5661025" y="4375150"/>
          <p14:tracePt t="25639" x="5697538" y="4375150"/>
          <p14:tracePt t="25655" x="5732463" y="4402138"/>
          <p14:tracePt t="25672" x="5759450" y="4456113"/>
          <p14:tracePt t="25689" x="5759450" y="4500563"/>
          <p14:tracePt t="25705" x="5768975" y="4589463"/>
          <p14:tracePt t="25724" x="5768975" y="4724400"/>
          <p14:tracePt t="25739" x="5759450" y="4786313"/>
          <p14:tracePt t="25756" x="5741988" y="4929188"/>
          <p14:tracePt t="25774" x="5741988" y="4956175"/>
          <p14:tracePt t="25825" x="5768975" y="4894263"/>
          <p14:tracePt t="25835" x="5795963" y="4857750"/>
          <p14:tracePt t="25846" x="5840413" y="4786313"/>
          <p14:tracePt t="25856" x="5867400" y="4759325"/>
          <p14:tracePt t="25872" x="5902325" y="4724400"/>
          <p14:tracePt t="25889" x="5929313" y="4687888"/>
          <p14:tracePt t="25906" x="5956300" y="4660900"/>
          <p14:tracePt t="25922" x="5973763" y="4643438"/>
          <p14:tracePt t="25939" x="6027738" y="4598988"/>
          <p14:tracePt t="25957" x="6072188" y="4510088"/>
          <p14:tracePt t="25972" x="6089650" y="4483100"/>
          <p14:tracePt t="25989" x="6116638" y="4402138"/>
          <p14:tracePt t="26007" x="6126163" y="4375150"/>
          <p14:tracePt t="26068" x="6089650" y="4384675"/>
          <p14:tracePt t="26079" x="6027738" y="4411663"/>
          <p14:tracePt t="26090" x="5973763" y="4429125"/>
          <p14:tracePt t="26106" x="5946775" y="4429125"/>
          <p14:tracePt t="26123" x="5902325" y="4446588"/>
          <p14:tracePt t="26140" x="5857875" y="4483100"/>
          <p14:tracePt t="26155" x="5822950" y="4518025"/>
          <p14:tracePt t="26172" x="5724525" y="4581525"/>
          <p14:tracePt t="26190" x="5643563" y="4643438"/>
          <p14:tracePt t="26312" x="5653088" y="4643438"/>
          <p14:tracePt t="26322" x="5661025" y="4643438"/>
          <p14:tracePt t="26343" x="5661025" y="4652963"/>
          <p14:tracePt t="26355" x="5661025" y="4660900"/>
          <p14:tracePt t="26374" x="5661025" y="4670425"/>
          <p14:tracePt t="26404" x="5680075" y="4687888"/>
          <p14:tracePt t="26416" x="5705475" y="4697413"/>
          <p14:tracePt t="26425" x="5724525" y="4705350"/>
          <p14:tracePt t="26439" x="5751513" y="4724400"/>
          <p14:tracePt t="26455" x="5813425" y="4724400"/>
          <p14:tracePt t="26472" x="5830888" y="4724400"/>
          <p14:tracePt t="26489" x="5875338" y="4724400"/>
          <p14:tracePt t="26506" x="5894388" y="4705350"/>
          <p14:tracePt t="26522" x="5911850" y="4687888"/>
          <p14:tracePt t="27918" x="5911850" y="4670425"/>
          <p14:tracePt t="27927" x="5911850" y="4643438"/>
          <p14:tracePt t="27939" x="5911850" y="4616450"/>
          <p14:tracePt t="27958" x="5911850" y="4537075"/>
          <p14:tracePt t="27973" x="5902325" y="4446588"/>
          <p14:tracePt t="27989" x="5894388" y="4375150"/>
          <p14:tracePt t="28006" x="5884863" y="4357688"/>
          <p14:tracePt t="28039" x="5875338" y="43576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77051"/>
            <a:ext cx="8228012" cy="5101172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The control unit is responsible for setting all the control signals so that </a:t>
            </a:r>
            <a:r>
              <a:rPr lang="en-US" sz="2000" dirty="0" smtClean="0"/>
              <a:t>each </a:t>
            </a:r>
            <a:r>
              <a:rPr lang="en-US" sz="2000" dirty="0"/>
              <a:t>instruction is executed </a:t>
            </a:r>
            <a:r>
              <a:rPr lang="en-US" sz="2000" dirty="0" smtClean="0"/>
              <a:t>properly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The control unit needs </a:t>
            </a:r>
            <a:r>
              <a:rPr lang="en-US" sz="2000" dirty="0" smtClean="0"/>
              <a:t>12 </a:t>
            </a:r>
            <a:r>
              <a:rPr lang="en-US" sz="2000" dirty="0"/>
              <a:t>bits </a:t>
            </a:r>
            <a:r>
              <a:rPr lang="en-US" sz="2000" dirty="0" smtClean="0"/>
              <a:t>of an instruction</a:t>
            </a:r>
            <a:endParaRPr lang="en-US" sz="2000" dirty="0"/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Six </a:t>
            </a:r>
            <a:r>
              <a:rPr lang="en-US" sz="1800" dirty="0"/>
              <a:t>bits make up the </a:t>
            </a:r>
            <a:r>
              <a:rPr lang="en-US" sz="1800" dirty="0" smtClean="0"/>
              <a:t>instruction </a:t>
            </a:r>
            <a:r>
              <a:rPr lang="en-US" sz="1800" dirty="0" err="1" smtClean="0">
                <a:solidFill>
                  <a:schemeClr val="accent1"/>
                </a:solidFill>
              </a:rPr>
              <a:t>opcode</a:t>
            </a:r>
            <a:endParaRPr lang="en-US" sz="1800" dirty="0">
              <a:solidFill>
                <a:schemeClr val="accent1"/>
              </a:solidFill>
            </a:endParaRPr>
          </a:p>
          <a:p>
            <a:pPr marL="688975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Six </a:t>
            </a:r>
            <a:r>
              <a:rPr lang="en-US" sz="1800" dirty="0"/>
              <a:t>bits come from the </a:t>
            </a:r>
            <a:r>
              <a:rPr lang="en-US" sz="1800" dirty="0" smtClean="0"/>
              <a:t>instruction </a:t>
            </a:r>
            <a:r>
              <a:rPr lang="en-US" sz="1800" dirty="0" err="1">
                <a:solidFill>
                  <a:schemeClr val="accent1"/>
                </a:solidFill>
              </a:rPr>
              <a:t>func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smtClean="0"/>
              <a:t>field</a:t>
            </a:r>
            <a:endParaRPr lang="en-US" sz="18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It </a:t>
            </a:r>
            <a:r>
              <a:rPr lang="en-US" sz="2000" dirty="0"/>
              <a:t>also needs the </a:t>
            </a:r>
            <a:r>
              <a:rPr lang="en-US" sz="2000" dirty="0" smtClean="0"/>
              <a:t>Conditional Code (“Zero”) </a:t>
            </a:r>
            <a:r>
              <a:rPr lang="en-US" sz="2000" dirty="0"/>
              <a:t>output of the </a:t>
            </a:r>
            <a:r>
              <a:rPr lang="en-US" sz="2000" dirty="0" smtClean="0"/>
              <a:t>ALU</a:t>
            </a:r>
            <a:endParaRPr lang="en-US" sz="20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The </a:t>
            </a:r>
            <a:r>
              <a:rPr lang="en-US" sz="2000" dirty="0"/>
              <a:t>control unit generates 7</a:t>
            </a:r>
            <a:r>
              <a:rPr lang="en-US" sz="2000" dirty="0" smtClean="0"/>
              <a:t> </a:t>
            </a:r>
            <a:r>
              <a:rPr lang="en-US" sz="2000" dirty="0"/>
              <a:t>of output, corresponding </a:t>
            </a:r>
            <a:r>
              <a:rPr lang="en-US" sz="2000" dirty="0" smtClean="0"/>
              <a:t>to the </a:t>
            </a:r>
            <a:r>
              <a:rPr lang="en-US" sz="2000" dirty="0"/>
              <a:t>signals </a:t>
            </a:r>
            <a:r>
              <a:rPr lang="en-US" sz="2000" dirty="0" smtClean="0"/>
              <a:t>mentioned </a:t>
            </a:r>
            <a:r>
              <a:rPr lang="en-US" sz="2000" dirty="0"/>
              <a:t>on the </a:t>
            </a:r>
            <a:r>
              <a:rPr lang="en-US" sz="2000" dirty="0" smtClean="0"/>
              <a:t>data path</a:t>
            </a:r>
            <a:endParaRPr lang="en-US" sz="2000" dirty="0"/>
          </a:p>
          <a:p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2254256" y="4161648"/>
            <a:ext cx="4764078" cy="2008766"/>
            <a:chOff x="826676" y="4077074"/>
            <a:chExt cx="4764078" cy="2008766"/>
          </a:xfrm>
        </p:grpSpPr>
        <p:grpSp>
          <p:nvGrpSpPr>
            <p:cNvPr id="6" name="Group 5"/>
            <p:cNvGrpSpPr/>
            <p:nvPr/>
          </p:nvGrpSpPr>
          <p:grpSpPr>
            <a:xfrm>
              <a:off x="826676" y="4161648"/>
              <a:ext cx="1622694" cy="1386326"/>
              <a:chOff x="1738845" y="3229513"/>
              <a:chExt cx="1622694" cy="138632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9" name="Rectangle 8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+mj-lt"/>
                    </a:rPr>
                    <a:t>Read</a:t>
                  </a:r>
                </a:p>
                <a:p>
                  <a:r>
                    <a:rPr lang="en-US" sz="1100" dirty="0" smtClean="0">
                      <a:latin typeface="+mj-lt"/>
                    </a:rPr>
                    <a:t>address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+mj-lt"/>
                    </a:rPr>
                    <a:t>Instruction [31-0]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Memory</a:t>
                  </a:r>
                </a:p>
              </p:txBody>
            </p:sp>
          </p:grpSp>
          <p:cxnSp>
            <p:nvCxnSpPr>
              <p:cNvPr id="8" name="Straight Arrow Connector 7"/>
              <p:cNvCxnSpPr>
                <a:stCxn id="11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13" name="Oval 12"/>
            <p:cNvSpPr/>
            <p:nvPr/>
          </p:nvSpPr>
          <p:spPr bwMode="auto">
            <a:xfrm>
              <a:off x="2415412" y="43508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26676" y="4161648"/>
              <a:ext cx="1622694" cy="1386326"/>
              <a:chOff x="1738845" y="3229513"/>
              <a:chExt cx="1622694" cy="1386326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738845" y="3229513"/>
                <a:ext cx="1447262" cy="1386326"/>
                <a:chOff x="3124738" y="3598050"/>
                <a:chExt cx="1447262" cy="1386326"/>
              </a:xfrm>
            </p:grpSpPr>
            <p:sp>
              <p:nvSpPr>
                <p:cNvPr id="17" name="Rectangle 16"/>
                <p:cNvSpPr/>
                <p:nvPr/>
              </p:nvSpPr>
              <p:spPr bwMode="auto">
                <a:xfrm>
                  <a:off x="3126744" y="3598050"/>
                  <a:ext cx="1445256" cy="138632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3124738" y="3598050"/>
                  <a:ext cx="65274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latin typeface="+mj-lt"/>
                    </a:rPr>
                    <a:t>Read</a:t>
                  </a:r>
                </a:p>
                <a:p>
                  <a:r>
                    <a:rPr lang="en-US" sz="1100" dirty="0" smtClean="0">
                      <a:latin typeface="+mj-lt"/>
                    </a:rPr>
                    <a:t>address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673849" y="3601253"/>
                  <a:ext cx="898151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00" dirty="0" smtClean="0">
                      <a:latin typeface="+mj-lt"/>
                    </a:rPr>
                    <a:t>Instruction [31-0]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3430026" y="4147773"/>
                  <a:ext cx="8386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Memory</a:t>
                  </a:r>
                </a:p>
              </p:txBody>
            </p:sp>
          </p:grpSp>
          <p:cxnSp>
            <p:nvCxnSpPr>
              <p:cNvPr id="16" name="Straight Arrow Connector 15"/>
              <p:cNvCxnSpPr>
                <a:stCxn id="19" idx="3"/>
              </p:cNvCxnSpPr>
              <p:nvPr/>
            </p:nvCxnSpPr>
            <p:spPr bwMode="auto">
              <a:xfrm>
                <a:off x="3186107" y="3448160"/>
                <a:ext cx="175432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1" name="Oval 20"/>
            <p:cNvSpPr/>
            <p:nvPr/>
          </p:nvSpPr>
          <p:spPr bwMode="auto">
            <a:xfrm>
              <a:off x="2415412" y="4350845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32826" y="4077074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32826" y="4950653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32826" y="4368267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ALUSrc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32826" y="5533039"/>
              <a:ext cx="811441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MemWrite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32826" y="5241846"/>
              <a:ext cx="5052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PCSrc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32826" y="4659460"/>
              <a:ext cx="5854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RegDst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32826" y="5824230"/>
              <a:ext cx="857928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MemToReg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 flipH="1">
              <a:off x="4259580" y="4207879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25" idx="1"/>
            </p:cNvCxnSpPr>
            <p:nvPr/>
          </p:nvCxnSpPr>
          <p:spPr bwMode="auto">
            <a:xfrm flipH="1" flipV="1">
              <a:off x="4259580" y="4498922"/>
              <a:ext cx="473246" cy="15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8" idx="1"/>
            </p:cNvCxnSpPr>
            <p:nvPr/>
          </p:nvCxnSpPr>
          <p:spPr bwMode="auto">
            <a:xfrm flipH="1">
              <a:off x="4259580" y="4790265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4" idx="1"/>
            </p:cNvCxnSpPr>
            <p:nvPr/>
          </p:nvCxnSpPr>
          <p:spPr bwMode="auto">
            <a:xfrm flipH="1">
              <a:off x="4259580" y="5081458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7" idx="1"/>
            </p:cNvCxnSpPr>
            <p:nvPr/>
          </p:nvCxnSpPr>
          <p:spPr bwMode="auto">
            <a:xfrm flipH="1">
              <a:off x="4259580" y="5372651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6" idx="1"/>
            </p:cNvCxnSpPr>
            <p:nvPr/>
          </p:nvCxnSpPr>
          <p:spPr bwMode="auto">
            <a:xfrm flipH="1">
              <a:off x="4259580" y="5663844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9" idx="1"/>
            </p:cNvCxnSpPr>
            <p:nvPr/>
          </p:nvCxnSpPr>
          <p:spPr bwMode="auto">
            <a:xfrm flipH="1">
              <a:off x="4259580" y="5955035"/>
              <a:ext cx="473246" cy="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Oval 21"/>
            <p:cNvSpPr/>
            <p:nvPr/>
          </p:nvSpPr>
          <p:spPr bwMode="auto">
            <a:xfrm>
              <a:off x="3493541" y="4095938"/>
              <a:ext cx="1046480" cy="197104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>
                  <a:latin typeface="+mj-lt"/>
                  <a:cs typeface="Arial" pitchFamily="34" charset="0"/>
                </a:rPr>
                <a:t>Control</a:t>
              </a:r>
            </a:p>
          </p:txBody>
        </p:sp>
        <p:cxnSp>
          <p:nvCxnSpPr>
            <p:cNvPr id="57" name="Elbow Connector 56"/>
            <p:cNvCxnSpPr>
              <a:stCxn id="13" idx="4"/>
              <a:endCxn id="22" idx="2"/>
            </p:cNvCxnSpPr>
            <p:nvPr/>
          </p:nvCxnSpPr>
          <p:spPr bwMode="auto">
            <a:xfrm rot="16200000" flipH="1">
              <a:off x="2643524" y="4231440"/>
              <a:ext cx="658141" cy="104189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59" name="Straight Arrow Connector 58"/>
            <p:cNvCxnSpPr>
              <a:stCxn id="21" idx="6"/>
              <a:endCxn id="22" idx="1"/>
            </p:cNvCxnSpPr>
            <p:nvPr/>
          </p:nvCxnSpPr>
          <p:spPr bwMode="auto">
            <a:xfrm flipV="1">
              <a:off x="2487884" y="4384590"/>
              <a:ext cx="1158910" cy="2491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62" name="TextBox 61"/>
            <p:cNvSpPr txBox="1"/>
            <p:nvPr/>
          </p:nvSpPr>
          <p:spPr>
            <a:xfrm>
              <a:off x="2472098" y="411121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[31-26]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51648" y="4800836"/>
              <a:ext cx="5549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[5-0]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72098" y="5642712"/>
              <a:ext cx="825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+mj-lt"/>
                </a:rPr>
                <a:t>CondCode</a:t>
              </a:r>
              <a:endParaRPr lang="en-US" sz="1200" dirty="0" smtClean="0">
                <a:latin typeface="+mj-lt"/>
              </a:endParaRPr>
            </a:p>
          </p:txBody>
        </p:sp>
        <p:cxnSp>
          <p:nvCxnSpPr>
            <p:cNvPr id="72" name="Straight Arrow Connector 71"/>
            <p:cNvCxnSpPr>
              <a:stCxn id="64" idx="3"/>
              <a:endCxn id="22" idx="3"/>
            </p:cNvCxnSpPr>
            <p:nvPr/>
          </p:nvCxnSpPr>
          <p:spPr bwMode="auto">
            <a:xfrm flipV="1">
              <a:off x="3297132" y="5778326"/>
              <a:ext cx="349662" cy="2886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1235690"/>
      </p:ext>
    </p:extLst>
  </p:cSld>
  <p:clrMapOvr>
    <a:masterClrMapping/>
  </p:clrMapOvr>
  <p:transition advTm="609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243" x="4670425" y="4268788"/>
          <p14:tracePt t="17251" x="4313238" y="4214813"/>
          <p14:tracePt t="17260" x="4010025" y="4160838"/>
          <p14:tracePt t="17272" x="3768725" y="4098925"/>
          <p14:tracePt t="17286" x="3536950" y="3983038"/>
          <p14:tracePt t="17303" x="3108325" y="3608388"/>
          <p14:tracePt t="17322" x="2741613" y="3384550"/>
          <p14:tracePt t="17336" x="2625725" y="3303588"/>
          <p14:tracePt t="17353" x="2517775" y="3232150"/>
          <p14:tracePt t="17370" x="2509838" y="3232150"/>
          <p14:tracePt t="17414" x="2517775" y="3214688"/>
          <p14:tracePt t="17423" x="2527300" y="3197225"/>
          <p14:tracePt t="17436" x="2562225" y="3179763"/>
          <p14:tracePt t="17454" x="2598738" y="3160713"/>
          <p14:tracePt t="17470" x="2608263" y="3160713"/>
          <p14:tracePt t="17487" x="2625725" y="3160713"/>
          <p14:tracePt t="17504" x="2643188" y="3160713"/>
          <p14:tracePt t="17520" x="2670175" y="3143250"/>
          <p14:tracePt t="17536" x="2759075" y="3116263"/>
          <p14:tracePt t="17553" x="2847975" y="3098800"/>
          <p14:tracePt t="17570" x="3143250" y="3054350"/>
          <p14:tracePt t="17586" x="3348038" y="3017838"/>
          <p14:tracePt t="17603" x="3411538" y="3009900"/>
          <p14:tracePt t="17607" x="3455988" y="3000375"/>
          <p14:tracePt t="17620" x="3482975" y="2990850"/>
          <p14:tracePt t="17636" x="3536950" y="2982913"/>
          <p14:tracePt t="17653" x="3554413" y="2973388"/>
          <p14:tracePt t="17670" x="3571875" y="2982913"/>
          <p14:tracePt t="17901" x="3500438" y="3009900"/>
          <p14:tracePt t="17911" x="3367088" y="3027363"/>
          <p14:tracePt t="17922" x="3241675" y="3036888"/>
          <p14:tracePt t="17937" x="3133725" y="3036888"/>
          <p14:tracePt t="17953" x="2911475" y="3044825"/>
          <p14:tracePt t="17972" x="2795588" y="3044825"/>
          <p14:tracePt t="17986" x="2768600" y="3044825"/>
          <p14:tracePt t="18003" x="2751138" y="3044825"/>
          <p14:tracePt t="18073" x="2759075" y="3044825"/>
          <p14:tracePt t="18083" x="2776538" y="3044825"/>
          <p14:tracePt t="18095" x="2803525" y="3044825"/>
          <p14:tracePt t="18105" x="2867025" y="3044825"/>
          <p14:tracePt t="18120" x="2938463" y="3044825"/>
          <p14:tracePt t="18137" x="3224213" y="3089275"/>
          <p14:tracePt t="18154" x="3687763" y="3197225"/>
          <p14:tracePt t="18170" x="3946525" y="3241675"/>
          <p14:tracePt t="18186" x="4241800" y="3232150"/>
          <p14:tracePt t="18205" x="4384675" y="3224213"/>
          <p14:tracePt t="18220" x="4446588" y="3214688"/>
          <p14:tracePt t="18236" x="4537075" y="3197225"/>
          <p14:tracePt t="18253" x="4562475" y="3179763"/>
          <p14:tracePt t="18270" x="4581525" y="3143250"/>
          <p14:tracePt t="18307" x="4562475" y="3143250"/>
          <p14:tracePt t="18320" x="4510088" y="3116263"/>
          <p14:tracePt t="18337" x="4330700" y="3089275"/>
          <p14:tracePt t="18354" x="4179888" y="3071813"/>
          <p14:tracePt t="18370" x="3660775" y="3054350"/>
          <p14:tracePt t="18388" x="3170238" y="3036888"/>
          <p14:tracePt t="18403" x="3000375" y="3036888"/>
          <p14:tracePt t="18420" x="2759075" y="3036888"/>
          <p14:tracePt t="18438" x="2633663" y="3044825"/>
          <p14:tracePt t="18453" x="2633663" y="3054350"/>
          <p14:tracePt t="18490" x="2633663" y="3062288"/>
          <p14:tracePt t="18510" x="2643188" y="3062288"/>
          <p14:tracePt t="18521" x="2670175" y="3062288"/>
          <p14:tracePt t="18537" x="2732088" y="3081338"/>
          <p14:tracePt t="18553" x="2901950" y="3108325"/>
          <p14:tracePt t="18571" x="3241675" y="3108325"/>
          <p14:tracePt t="18587" x="3375025" y="3108325"/>
          <p14:tracePt t="18603" x="3625850" y="3098800"/>
          <p14:tracePt t="18620" x="3732213" y="3081338"/>
          <p14:tracePt t="18637" x="3840163" y="3062288"/>
          <p14:tracePt t="18653" x="3867150" y="3054350"/>
          <p14:tracePt t="18670" x="3867150" y="3044825"/>
          <p14:tracePt t="18703" x="3768725" y="3044825"/>
          <p14:tracePt t="18720" x="3643313" y="3044825"/>
          <p14:tracePt t="18738" x="3375025" y="3044825"/>
          <p14:tracePt t="18754" x="3089275" y="3071813"/>
          <p14:tracePt t="18770" x="2982913" y="3089275"/>
          <p14:tracePt t="18787" x="2847975" y="3133725"/>
          <p14:tracePt t="18805" x="2751138" y="3214688"/>
          <p14:tracePt t="18820" x="2751138" y="3224213"/>
          <p14:tracePt t="18866" x="2795588" y="3251200"/>
          <p14:tracePt t="18875" x="2874963" y="3286125"/>
          <p14:tracePt t="18887" x="2982913" y="3322638"/>
          <p14:tracePt t="18904" x="3108325" y="3330575"/>
          <p14:tracePt t="18920" x="3446463" y="3340100"/>
          <p14:tracePt t="18937" x="3911600" y="3340100"/>
          <p14:tracePt t="18953" x="4071938" y="3322638"/>
          <p14:tracePt t="18971" x="4330700" y="3259138"/>
          <p14:tracePt t="18987" x="4483100" y="3205163"/>
          <p14:tracePt t="19004" x="4510088" y="3197225"/>
          <p14:tracePt t="19020" x="4527550" y="3197225"/>
          <p14:tracePt t="19079" x="4500563" y="3187700"/>
          <p14:tracePt t="19090" x="4438650" y="3170238"/>
          <p14:tracePt t="19099" x="4367213" y="3133725"/>
          <p14:tracePt t="19110" x="4286250" y="3098800"/>
          <p14:tracePt t="19120" x="4205288" y="3089275"/>
          <p14:tracePt t="19137" x="4081463" y="3071813"/>
          <p14:tracePt t="19154" x="3724275" y="3036888"/>
          <p14:tracePt t="19170" x="3500438" y="3027363"/>
          <p14:tracePt t="19187" x="3375025" y="3027363"/>
          <p14:tracePt t="19203" x="3224213" y="3027363"/>
          <p14:tracePt t="19222" x="3160713" y="3036888"/>
          <p14:tracePt t="19237" x="3133725" y="3036888"/>
          <p14:tracePt t="19254" x="3125788" y="3044825"/>
          <p14:tracePt t="19287" x="3125788" y="3054350"/>
          <p14:tracePt t="19304" x="3133725" y="3062288"/>
          <p14:tracePt t="19628" x="3143250" y="3062288"/>
          <p14:tracePt t="19638" x="3197225" y="3062288"/>
          <p14:tracePt t="19648" x="3268663" y="3062288"/>
          <p14:tracePt t="19658" x="3394075" y="3062288"/>
          <p14:tracePt t="19670" x="3554413" y="3062288"/>
          <p14:tracePt t="19688" x="3875088" y="3071813"/>
          <p14:tracePt t="19704" x="4037013" y="3081338"/>
          <p14:tracePt t="19721" x="4268788" y="3081338"/>
          <p14:tracePt t="19739" x="4438650" y="3081338"/>
          <p14:tracePt t="19754" x="4483100" y="3081338"/>
          <p14:tracePt t="19770" x="4527550" y="3081338"/>
          <p14:tracePt t="20024" x="4554538" y="3081338"/>
          <p14:tracePt t="20034" x="4598988" y="3081338"/>
          <p14:tracePt t="20044" x="4679950" y="3081338"/>
          <p14:tracePt t="20056" x="4813300" y="3081338"/>
          <p14:tracePt t="20071" x="4946650" y="3089275"/>
          <p14:tracePt t="20087" x="5367338" y="3116263"/>
          <p14:tracePt t="20105" x="5680075" y="3133725"/>
          <p14:tracePt t="20121" x="5822950" y="3133725"/>
          <p14:tracePt t="20137" x="6037263" y="3133725"/>
          <p14:tracePt t="20156" x="6224588" y="3133725"/>
          <p14:tracePt t="20440" x="6242050" y="3133725"/>
          <p14:tracePt t="20451" x="6303963" y="3133725"/>
          <p14:tracePt t="20461" x="6402388" y="3133725"/>
          <p14:tracePt t="20471" x="6572250" y="3152775"/>
          <p14:tracePt t="20487" x="6823075" y="3179763"/>
          <p14:tracePt t="20504" x="7286625" y="3179763"/>
          <p14:tracePt t="20521" x="7581900" y="3179763"/>
          <p14:tracePt t="20537" x="7680325" y="3179763"/>
          <p14:tracePt t="20554" x="7804150" y="3160713"/>
          <p14:tracePt t="20827" x="7796213" y="3160713"/>
          <p14:tracePt t="20837" x="7777163" y="3160713"/>
          <p14:tracePt t="20847" x="7732713" y="3160713"/>
          <p14:tracePt t="20857" x="7680325" y="3143250"/>
          <p14:tracePt t="20871" x="7599363" y="3125788"/>
          <p14:tracePt t="20887" x="7348538" y="3062288"/>
          <p14:tracePt t="20904" x="7242175" y="3054350"/>
          <p14:tracePt t="20921" x="7027863" y="3036888"/>
          <p14:tracePt t="20938" x="6848475" y="3036888"/>
          <p14:tracePt t="20954" x="6786563" y="3044825"/>
          <p14:tracePt t="20971" x="6697663" y="3062288"/>
          <p14:tracePt t="20988" x="6661150" y="3089275"/>
          <p14:tracePt t="21040" x="6661150" y="3108325"/>
          <p14:tracePt t="21050" x="6697663" y="3160713"/>
          <p14:tracePt t="21060" x="6732588" y="3232150"/>
          <p14:tracePt t="21071" x="6777038" y="3313113"/>
          <p14:tracePt t="21087" x="6848475" y="3367088"/>
          <p14:tracePt t="21104" x="7062788" y="3455988"/>
          <p14:tracePt t="21121" x="7367588" y="3536950"/>
          <p14:tracePt t="21137" x="7518400" y="3536950"/>
          <p14:tracePt t="21154" x="7804150" y="3509963"/>
          <p14:tracePt t="21171" x="8018463" y="3419475"/>
          <p14:tracePt t="21187" x="8099425" y="3357563"/>
          <p14:tracePt t="21204" x="8180388" y="3170238"/>
          <p14:tracePt t="21222" x="8180388" y="3098800"/>
          <p14:tracePt t="21254" x="7947025" y="2946400"/>
          <p14:tracePt t="21271" x="7759700" y="2894013"/>
          <p14:tracePt t="21287" x="7313613" y="2813050"/>
          <p14:tracePt t="21304" x="7018338" y="2813050"/>
          <p14:tracePt t="21321" x="6902450" y="2813050"/>
          <p14:tracePt t="21337" x="6724650" y="2840038"/>
          <p14:tracePt t="21354" x="6626225" y="2884488"/>
          <p14:tracePt t="21371" x="6599238" y="2919413"/>
          <p14:tracePt t="21387" x="6562725" y="2946400"/>
          <p14:tracePt t="21721" x="6438900" y="3009900"/>
          <p14:tracePt t="21730" x="6375400" y="3036888"/>
          <p14:tracePt t="21741" x="6259513" y="3098800"/>
          <p14:tracePt t="21755" x="6134100" y="3187700"/>
          <p14:tracePt t="21771" x="5946775" y="3340100"/>
          <p14:tracePt t="21787" x="5884863" y="3384550"/>
          <p14:tracePt t="21804" x="5803900" y="3455988"/>
          <p14:tracePt t="21822" x="5776913" y="3527425"/>
          <p14:tracePt t="21838" x="5776913" y="3562350"/>
          <p14:tracePt t="26090" x="5153025" y="3687763"/>
          <p14:tracePt t="26098" x="4902200" y="3697288"/>
          <p14:tracePt t="26108" x="4732338" y="3697288"/>
          <p14:tracePt t="26122" x="4510088" y="3697288"/>
          <p14:tracePt t="26139" x="4133850" y="3633788"/>
          <p14:tracePt t="26156" x="3938588" y="3581400"/>
          <p14:tracePt t="26172" x="3625850" y="3500438"/>
          <p14:tracePt t="26189" x="3402013" y="3482975"/>
          <p14:tracePt t="26205" x="3295650" y="3482975"/>
          <p14:tracePt t="26222" x="3205163" y="3500438"/>
          <p14:tracePt t="26239" x="3187700" y="3500438"/>
          <p14:tracePt t="26321" x="3197225" y="3500438"/>
          <p14:tracePt t="26331" x="3224213" y="3500438"/>
          <p14:tracePt t="26341" x="3276600" y="3500438"/>
          <p14:tracePt t="26355" x="3340100" y="3509963"/>
          <p14:tracePt t="26372" x="3473450" y="3517900"/>
          <p14:tracePt t="26389" x="3517900" y="3517900"/>
          <p14:tracePt t="26406" x="3616325" y="3527425"/>
          <p14:tracePt t="26422" x="3687763" y="3527425"/>
          <p14:tracePt t="26439" x="3724275" y="3527425"/>
          <p14:tracePt t="26456" x="3822700" y="3517900"/>
          <p14:tracePt t="26474" x="3946525" y="3500438"/>
          <p14:tracePt t="26489" x="3983038" y="3500438"/>
          <p14:tracePt t="26506" x="4010025" y="3500438"/>
          <p14:tracePt t="26545" x="4000500" y="3500438"/>
          <p14:tracePt t="26555" x="3990975" y="3500438"/>
          <p14:tracePt t="26572" x="3965575" y="3500438"/>
          <p14:tracePt t="26589" x="3902075" y="3509963"/>
          <p14:tracePt t="26605" x="3840163" y="3517900"/>
          <p14:tracePt t="26622" x="3803650" y="3527425"/>
          <p14:tracePt t="26639" x="3768725" y="3527425"/>
          <p14:tracePt t="26656" x="3741738" y="3527425"/>
          <p14:tracePt t="26689" x="3741738" y="3536950"/>
          <p14:tracePt t="30687" x="3759200" y="3616325"/>
          <p14:tracePt t="30698" x="3822700" y="3795713"/>
          <p14:tracePt t="30709" x="3902075" y="3990975"/>
          <p14:tracePt t="30724" x="4000500" y="4081463"/>
          <p14:tracePt t="30740" x="4197350" y="4205288"/>
          <p14:tracePt t="30758" x="4384675" y="4241800"/>
          <p14:tracePt t="30773" x="4483100" y="4251325"/>
          <p14:tracePt t="30790" x="4670425" y="4268788"/>
          <p14:tracePt t="30807" x="4732338" y="4286250"/>
          <p14:tracePt t="30823" x="4884738" y="4357688"/>
          <p14:tracePt t="31043" x="4911725" y="4357688"/>
          <p14:tracePt t="31053" x="4965700" y="4340225"/>
          <p14:tracePt t="31064" x="5062538" y="4322763"/>
          <p14:tracePt t="31074" x="5160963" y="4295775"/>
          <p14:tracePt t="31090" x="5268913" y="4251325"/>
          <p14:tracePt t="31107" x="5518150" y="4251325"/>
          <p14:tracePt t="31124" x="5653088" y="4251325"/>
          <p14:tracePt t="31140" x="5697538" y="4224338"/>
          <p14:tracePt t="31157" x="5732463" y="4224338"/>
          <p14:tracePt t="31175" x="5776913" y="4251325"/>
          <p14:tracePt t="32132" x="5946775" y="4251325"/>
          <p14:tracePt t="32140" x="6054725" y="4251325"/>
          <p14:tracePt t="32150" x="6170613" y="4251325"/>
          <p14:tracePt t="32161" x="6367463" y="4187825"/>
          <p14:tracePt t="32174" x="6589713" y="4116388"/>
          <p14:tracePt t="32191" x="7081838" y="3875088"/>
          <p14:tracePt t="32207" x="7251700" y="3813175"/>
          <p14:tracePt t="32224" x="7446963" y="3714750"/>
          <p14:tracePt t="32241" x="7500938" y="3687763"/>
          <p14:tracePt t="32589" x="7180263" y="4017963"/>
          <p14:tracePt t="32598" x="7126288" y="4214813"/>
          <p14:tracePt t="32608" x="7099300" y="4295775"/>
          <p14:tracePt t="32624" x="7072313" y="4411663"/>
          <p14:tracePt t="32640" x="7072313" y="4518025"/>
          <p14:tracePt t="32658" x="7072313" y="4581525"/>
          <p14:tracePt t="32673" x="7072313" y="4598988"/>
          <p14:tracePt t="32690" x="7143750" y="4633913"/>
          <p14:tracePt t="34648" x="7143750" y="4643438"/>
          <p14:tracePt t="34658" x="7116763" y="4660900"/>
          <p14:tracePt t="34668" x="7099300" y="4705350"/>
          <p14:tracePt t="34679" x="7081838" y="4732338"/>
          <p14:tracePt t="34691" x="7062788" y="4795838"/>
          <p14:tracePt t="34710" x="7027863" y="5072063"/>
          <p14:tracePt t="34725" x="7018338" y="5180013"/>
          <p14:tracePt t="34742" x="7010400" y="5340350"/>
          <p14:tracePt t="34760" x="6991350" y="5518150"/>
          <p14:tracePt t="34775" x="6973888" y="5562600"/>
          <p14:tracePt t="34791" x="6965950" y="5616575"/>
          <p14:tracePt t="34808" x="6956425" y="5653088"/>
          <p14:tracePt t="35085" x="6938963" y="5680075"/>
          <p14:tracePt t="35094" x="6919913" y="5705475"/>
          <p14:tracePt t="35108" x="6875463" y="5741988"/>
          <p14:tracePt t="35126" x="6759575" y="5822950"/>
          <p14:tracePt t="35141" x="6697663" y="5857875"/>
          <p14:tracePt t="35158" x="6545263" y="5894388"/>
          <p14:tracePt t="35175" x="6473825" y="5902325"/>
          <p14:tracePt t="35191" x="6348413" y="5894388"/>
          <p14:tracePt t="35208" x="6242050" y="5813425"/>
          <p14:tracePt t="35225" x="6153150" y="5741988"/>
          <p14:tracePt t="35241" x="5965825" y="5483225"/>
          <p14:tracePt t="35258" x="5776913" y="5027613"/>
          <p14:tracePt t="35623" x="5768975" y="5027613"/>
          <p14:tracePt t="35634" x="5768975" y="5037138"/>
          <p14:tracePt t="35644" x="5751513" y="5037138"/>
          <p14:tracePt t="35658" x="5751513" y="5045075"/>
          <p14:tracePt t="35675" x="5715000" y="5072063"/>
          <p14:tracePt t="35691" x="5688013" y="5072063"/>
          <p14:tracePt t="35708" x="5626100" y="5081588"/>
          <p14:tracePt t="35725" x="5545138" y="5081588"/>
          <p14:tracePt t="35742" x="5518150" y="5081588"/>
          <p14:tracePt t="35758" x="5465763" y="5089525"/>
          <p14:tracePt t="35775" x="5411788" y="5099050"/>
          <p14:tracePt t="35791" x="5402263" y="5099050"/>
          <p14:tracePt t="35808" x="5384800" y="5099050"/>
          <p14:tracePt t="36080" x="5394325" y="5089525"/>
          <p14:tracePt t="36091" x="5402263" y="5054600"/>
          <p14:tracePt t="36102" x="5419725" y="4991100"/>
          <p14:tracePt t="36110" x="5429250" y="4919663"/>
          <p14:tracePt t="36124" x="5429250" y="4803775"/>
          <p14:tracePt t="36141" x="5429250" y="4510088"/>
          <p14:tracePt t="36158" x="5411788" y="4402138"/>
          <p14:tracePt t="36174" x="5367338" y="4197350"/>
          <p14:tracePt t="36192" x="5348288" y="4179888"/>
          <p14:tracePt t="36243" x="5340350" y="4187825"/>
          <p14:tracePt t="36253" x="5313363" y="4187825"/>
          <p14:tracePt t="36263" x="5295900" y="4197350"/>
          <p14:tracePt t="36275" x="5259388" y="4205288"/>
          <p14:tracePt t="36293" x="5187950" y="4251325"/>
          <p14:tracePt t="36308" x="5143500" y="4286250"/>
          <p14:tracePt t="36324" x="5062538" y="4384675"/>
          <p14:tracePt t="36341" x="5027613" y="4446588"/>
          <p14:tracePt t="36358" x="4973638" y="4581525"/>
          <p14:tracePt t="36375" x="4929188" y="4724400"/>
          <p14:tracePt t="36391" x="4902200" y="4776788"/>
          <p14:tracePt t="36408" x="4902200" y="4867275"/>
          <p14:tracePt t="36425" x="4919663" y="4956175"/>
          <p14:tracePt t="36442" x="4929188" y="4991100"/>
          <p14:tracePt t="36458" x="4965700" y="5108575"/>
          <p14:tracePt t="36477" x="5000625" y="5180013"/>
          <p14:tracePt t="36491" x="5000625" y="5224463"/>
          <p14:tracePt t="36508" x="5000625" y="5276850"/>
          <p14:tracePt t="36525" x="5000625" y="5322888"/>
          <p14:tracePt t="36771" x="5000625" y="5348288"/>
          <p14:tracePt t="36781" x="4991100" y="5429250"/>
          <p14:tracePt t="36792" x="4983163" y="5537200"/>
          <p14:tracePt t="36808" x="4983163" y="5653088"/>
          <p14:tracePt t="36825" x="4965700" y="5795963"/>
          <p14:tracePt t="36842" x="4965700" y="5965825"/>
          <p14:tracePt t="36858" x="4965700" y="6062663"/>
          <p14:tracePt t="36875" x="4991100" y="6161088"/>
          <p14:tracePt t="36892" x="5018088" y="6269038"/>
          <p14:tracePt t="36908" x="5037138" y="6296025"/>
          <p14:tracePt t="36925" x="5072063" y="6340475"/>
          <p14:tracePt t="36942" x="5081588" y="6340475"/>
          <p14:tracePt t="36975" x="5099050" y="6340475"/>
          <p14:tracePt t="36991" x="5116513" y="6340475"/>
          <p14:tracePt t="37008" x="5180013" y="6340475"/>
          <p14:tracePt t="37025" x="5241925" y="6330950"/>
          <p14:tracePt t="37042" x="5295900" y="6323013"/>
          <p14:tracePt t="37058" x="5394325" y="6286500"/>
          <p14:tracePt t="37075" x="5545138" y="6205538"/>
          <p14:tracePt t="37092" x="5634038" y="6170613"/>
          <p14:tracePt t="37108" x="5813425" y="6062663"/>
          <p14:tracePt t="37352" x="5813425" y="6010275"/>
          <p14:tracePt t="37359" x="5813425" y="5911850"/>
          <p14:tracePt t="37375" x="5822950" y="5822950"/>
          <p14:tracePt t="37392" x="5875338" y="5562600"/>
          <p14:tracePt t="37410" x="5884863" y="5241925"/>
          <p14:tracePt t="37425" x="5894388" y="5072063"/>
          <p14:tracePt t="37441" x="5911850" y="4625975"/>
          <p14:tracePt t="37459" x="5911850" y="4429125"/>
          <p14:tracePt t="37476" x="5956300" y="4089400"/>
          <p14:tracePt t="37492" x="5973763" y="3965575"/>
          <p14:tracePt t="37509" x="5983288" y="3956050"/>
          <p14:tracePt t="37544" x="5983288" y="3946525"/>
          <p14:tracePt t="37558" x="5965825" y="3938588"/>
          <p14:tracePt t="37575" x="5929313" y="3911600"/>
          <p14:tracePt t="37593" x="5884863" y="3875088"/>
          <p14:tracePt t="37608" x="5867400" y="3857625"/>
          <p14:tracePt t="37625" x="5830888" y="3803650"/>
          <p14:tracePt t="37642" x="5795963" y="3776663"/>
          <p14:tracePt t="37658" x="5751513" y="3732213"/>
          <p14:tracePt t="37675" x="5724525" y="3732213"/>
          <p14:tracePt t="37692" x="5705475" y="3732213"/>
          <p14:tracePt t="37709" x="5626100" y="3813175"/>
          <p14:tracePt t="37726" x="5491163" y="3973513"/>
          <p14:tracePt t="37742" x="5402263" y="4054475"/>
          <p14:tracePt t="37759" x="5276850" y="4251325"/>
          <p14:tracePt t="37776" x="5197475" y="4375150"/>
          <p14:tracePt t="37792" x="5180013" y="4384675"/>
          <p14:tracePt t="38103" x="5170488" y="4411663"/>
          <p14:tracePt t="38111" x="5170488" y="4438650"/>
          <p14:tracePt t="38125" x="5153025" y="4473575"/>
          <p14:tracePt t="38142" x="5133975" y="4679950"/>
          <p14:tracePt t="38159" x="5116513" y="4840288"/>
          <p14:tracePt t="38175" x="5099050" y="5054600"/>
          <p14:tracePt t="38192" x="5089525" y="5465763"/>
          <p14:tracePt t="38209" x="5081588" y="5572125"/>
          <p14:tracePt t="38225" x="5081588" y="5830888"/>
          <p14:tracePt t="38243" x="5089525" y="5973763"/>
          <p14:tracePt t="38259" x="5116513" y="6062663"/>
          <p14:tracePt t="38275" x="5197475" y="6180138"/>
          <p14:tracePt t="38293" x="5276850" y="6251575"/>
          <p14:tracePt t="38309" x="5303838" y="6269038"/>
          <p14:tracePt t="38568" x="5384800" y="6143625"/>
          <p14:tracePt t="38578" x="5510213" y="5946775"/>
          <p14:tracePt t="38588" x="5653088" y="5643563"/>
          <p14:tracePt t="38599" x="5759450" y="5303838"/>
          <p14:tracePt t="38610" x="5857875" y="5037138"/>
          <p14:tracePt t="38625" x="5911850" y="4768850"/>
          <p14:tracePt t="38642" x="5956300" y="4633913"/>
          <p14:tracePt t="38659" x="5983288" y="4608513"/>
          <p14:tracePt t="38675" x="6000750" y="4598988"/>
          <p14:tracePt t="38904" x="5991225" y="4589463"/>
          <p14:tracePt t="38914" x="5938838" y="4545013"/>
          <p14:tracePt t="38925" x="5857875" y="4456113"/>
          <p14:tracePt t="38943" x="5724525" y="4357688"/>
          <p14:tracePt t="38959" x="5634038" y="4322763"/>
          <p14:tracePt t="38976" x="5384800" y="4295775"/>
          <p14:tracePt t="38992" x="5276850" y="4295775"/>
          <p14:tracePt t="39009" x="5010150" y="4357688"/>
          <p14:tracePt t="39025" x="4652963" y="4660900"/>
          <p14:tracePt t="39330" x="4679950" y="4660900"/>
          <p14:tracePt t="39340" x="4732338" y="4660900"/>
          <p14:tracePt t="39352" x="4759325" y="4660900"/>
          <p14:tracePt t="39361" x="4776788" y="4652963"/>
          <p14:tracePt t="39376" x="4786313" y="4652963"/>
          <p14:tracePt t="39421" x="4741863" y="4670425"/>
          <p14:tracePt t="39432" x="4670425" y="4679950"/>
          <p14:tracePt t="39442" x="4562475" y="4679950"/>
          <p14:tracePt t="39459" x="4456113" y="4679950"/>
          <p14:tracePt t="39476" x="4224338" y="4679950"/>
          <p14:tracePt t="39492" x="4089400" y="4679950"/>
          <p14:tracePt t="39509" x="4071938" y="4679950"/>
          <p14:tracePt t="39526" x="4062413" y="4679950"/>
          <p14:tracePt t="39756" x="4044950" y="4679950"/>
          <p14:tracePt t="39768" x="4010025" y="4670425"/>
          <p14:tracePt t="39777" x="3990975" y="4652963"/>
          <p14:tracePt t="39792" x="3956050" y="4652963"/>
          <p14:tracePt t="39809" x="3911600" y="4608513"/>
          <p14:tracePt t="39879" x="3911600" y="4598988"/>
          <p14:tracePt t="39949" x="3911600" y="4589463"/>
          <p14:tracePt t="39960" x="3919538" y="4589463"/>
          <p14:tracePt t="39990" x="3929063" y="4589463"/>
          <p14:tracePt t="40000" x="3929063" y="4581525"/>
          <p14:tracePt t="40030" x="3946525" y="4581525"/>
          <p14:tracePt t="40041" x="3956050" y="4581525"/>
          <p14:tracePt t="40163" x="3973513" y="4581525"/>
          <p14:tracePt t="40172" x="3983038" y="4581525"/>
          <p14:tracePt t="40183" x="3990975" y="4581525"/>
          <p14:tracePt t="40194" x="4000500" y="4581525"/>
          <p14:tracePt t="40209" x="4027488" y="4581525"/>
          <p14:tracePt t="40226" x="4098925" y="4581525"/>
          <p14:tracePt t="40244" x="4241800" y="4581525"/>
          <p14:tracePt t="40260" x="4313238" y="4589463"/>
          <p14:tracePt t="40276" x="4491038" y="4633913"/>
          <p14:tracePt t="40292" x="4581525" y="4643438"/>
          <p14:tracePt t="40309" x="4714875" y="4643438"/>
          <p14:tracePt t="40326" x="4929188" y="4660900"/>
          <p14:tracePt t="40342" x="5027613" y="4660900"/>
          <p14:tracePt t="40359" x="5180013" y="4670425"/>
          <p14:tracePt t="40376" x="5330825" y="4670425"/>
          <p14:tracePt t="40392" x="5411788" y="4679950"/>
          <p14:tracePt t="40409" x="5500688" y="4679950"/>
          <p14:tracePt t="40426" x="5527675" y="4679950"/>
          <p14:tracePt t="40442" x="5537200" y="4679950"/>
          <p14:tracePt t="40459" x="5554663" y="4679950"/>
          <p14:tracePt t="40478" x="5572125" y="4679950"/>
          <p14:tracePt t="40492" x="5581650" y="4679950"/>
          <p14:tracePt t="40700" x="5562600" y="4679950"/>
          <p14:tracePt t="40711" x="5554663" y="4679950"/>
          <p14:tracePt t="40721" x="5537200" y="4670425"/>
          <p14:tracePt t="40731" x="5510213" y="4670425"/>
          <p14:tracePt t="40743" x="5483225" y="4670425"/>
          <p14:tracePt t="40761" x="5384800" y="4660900"/>
          <p14:tracePt t="40776" x="5330825" y="4660900"/>
          <p14:tracePt t="40792" x="5197475" y="4643438"/>
          <p14:tracePt t="40809" x="5160963" y="4643438"/>
          <p14:tracePt t="40826" x="5126038" y="4633913"/>
          <p14:tracePt t="40843" x="5116513" y="4633913"/>
          <p14:tracePt t="40859" x="5116513" y="4625975"/>
          <p14:tracePt t="41006" x="5099050" y="4625975"/>
          <p14:tracePt t="41016" x="5089525" y="4625975"/>
          <p14:tracePt t="41036" x="5081588" y="4625975"/>
          <p14:tracePt t="41046" x="5072063" y="4625975"/>
          <p14:tracePt t="41097" x="5054600" y="4616450"/>
          <p14:tracePt t="41107" x="5045075" y="4616450"/>
          <p14:tracePt t="41229" x="5045075" y="4608513"/>
          <p14:tracePt t="41341" x="5045075" y="4598988"/>
          <p14:tracePt t="41361" x="5054600" y="4589463"/>
          <p14:tracePt t="41463" x="5062538" y="4572000"/>
          <p14:tracePt t="41472" x="5072063" y="4562475"/>
          <p14:tracePt t="41483" x="5081588" y="4554538"/>
          <p14:tracePt t="41798" x="5081588" y="4581525"/>
          <p14:tracePt t="41808" x="5062538" y="4616450"/>
          <p14:tracePt t="41817" x="5045075" y="4679950"/>
          <p14:tracePt t="41828" x="5000625" y="4822825"/>
          <p14:tracePt t="41843" x="4973638" y="4894263"/>
          <p14:tracePt t="41860" x="4911725" y="5027613"/>
          <p14:tracePt t="41876" x="4867275" y="5089525"/>
          <p14:tracePt t="41893" x="4822825" y="5251450"/>
          <p14:tracePt t="41909" x="4786313" y="5348288"/>
          <p14:tracePt t="41926" x="4786313" y="5367338"/>
          <p14:tracePt t="41990" x="4795838" y="5375275"/>
          <p14:tracePt t="42000" x="4813300" y="5394325"/>
          <p14:tracePt t="42011" x="4830763" y="5438775"/>
          <p14:tracePt t="42265" x="4840288" y="5429250"/>
          <p14:tracePt t="42275" x="4867275" y="5375275"/>
          <p14:tracePt t="42285" x="4894263" y="5268913"/>
          <p14:tracePt t="42295" x="4929188" y="5170488"/>
          <p14:tracePt t="42310" x="4956175" y="5045075"/>
          <p14:tracePt t="42326" x="5037138" y="4589463"/>
          <p14:tracePt t="42343" x="5045075" y="4456113"/>
          <p14:tracePt t="42360" x="5081588" y="4205288"/>
          <p14:tracePt t="42376" x="5089525" y="4143375"/>
          <p14:tracePt t="42393" x="5099050" y="4133850"/>
          <p14:tracePt t="42428" x="5099050" y="4116388"/>
          <p14:tracePt t="42457" x="5099050" y="4108450"/>
          <p14:tracePt t="42579" x="5089525" y="4108450"/>
          <p14:tracePt t="42590" x="5081588" y="4133850"/>
          <p14:tracePt t="42600" x="5062538" y="4197350"/>
          <p14:tracePt t="42611" x="5037138" y="4232275"/>
          <p14:tracePt t="42626" x="5018088" y="4286250"/>
          <p14:tracePt t="42643" x="4938713" y="4438650"/>
          <p14:tracePt t="42661" x="4840288" y="4687888"/>
          <p14:tracePt t="42676" x="4803775" y="4714875"/>
          <p14:tracePt t="42693" x="4795838" y="4732338"/>
          <p14:tracePt t="42946" x="4813300" y="4724400"/>
          <p14:tracePt t="42955" x="4830763" y="4705350"/>
          <p14:tracePt t="42965" x="4867275" y="4670425"/>
          <p14:tracePt t="42976" x="4902200" y="4625975"/>
          <p14:tracePt t="42993" x="4946650" y="4572000"/>
          <p14:tracePt t="43010" x="5000625" y="4500563"/>
          <p14:tracePt t="43026" x="5037138" y="4446588"/>
          <p14:tracePt t="43087" x="5037138" y="4456113"/>
          <p14:tracePt t="43098" x="5027613" y="4456113"/>
          <p14:tracePt t="43110" x="5018088" y="4465638"/>
          <p14:tracePt t="43128" x="4973638" y="4510088"/>
          <p14:tracePt t="43143" x="4946650" y="4545013"/>
          <p14:tracePt t="43160" x="4894263" y="4697413"/>
          <p14:tracePt t="43178" x="4840288" y="4973638"/>
          <p14:tracePt t="43193" x="4822825" y="5037138"/>
          <p14:tracePt t="43210" x="4803775" y="5143500"/>
          <p14:tracePt t="43227" x="4795838" y="5170488"/>
          <p14:tracePt t="43243" x="4795838" y="5187950"/>
          <p14:tracePt t="43615" x="4795838" y="5170488"/>
          <p14:tracePt t="43626" x="4803775" y="5126038"/>
          <p14:tracePt t="43635" x="4830763" y="5081588"/>
          <p14:tracePt t="43646" x="4848225" y="5010150"/>
          <p14:tracePt t="43660" x="4884738" y="4919663"/>
          <p14:tracePt t="43676" x="4973638" y="4768850"/>
          <p14:tracePt t="43693" x="5027613" y="4705350"/>
          <p14:tracePt t="43711" x="5116513" y="4554538"/>
          <p14:tracePt t="43727" x="5170488" y="4491038"/>
          <p14:tracePt t="43743" x="5180013" y="4465638"/>
          <p14:tracePt t="43761" x="5187950" y="4438650"/>
          <p14:tracePt t="43930" x="5180013" y="4456113"/>
          <p14:tracePt t="43940" x="5143500" y="4491038"/>
          <p14:tracePt t="43950" x="5116513" y="4537075"/>
          <p14:tracePt t="43962" x="5089525" y="4562475"/>
          <p14:tracePt t="43977" x="5045075" y="4625975"/>
          <p14:tracePt t="43993" x="4965700" y="4902200"/>
          <p14:tracePt t="44012" x="4902200" y="5295900"/>
          <p14:tracePt t="44027" x="4894263" y="5419725"/>
          <p14:tracePt t="44043" x="4884738" y="5697538"/>
          <p14:tracePt t="44061" x="4884738" y="5795963"/>
          <p14:tracePt t="44077" x="4884738" y="5803900"/>
          <p14:tracePt t="44234" x="4884738" y="5786438"/>
          <p14:tracePt t="44246" x="4884738" y="5759450"/>
          <p14:tracePt t="44255" x="4884738" y="5670550"/>
          <p14:tracePt t="44265" x="4894263" y="5581650"/>
          <p14:tracePt t="44277" x="4911725" y="5465763"/>
          <p14:tracePt t="44293" x="4946650" y="5295900"/>
          <p14:tracePt t="44310" x="5062538" y="4919663"/>
          <p14:tracePt t="44327" x="5153025" y="4687888"/>
          <p14:tracePt t="44344" x="5205413" y="4581525"/>
          <p14:tracePt t="44360" x="5259388" y="4419600"/>
          <p14:tracePt t="44377" x="5286375" y="4375150"/>
          <p14:tracePt t="44804" x="5276850" y="4384675"/>
          <p14:tracePt t="44814" x="5268913" y="4394200"/>
          <p14:tracePt t="44827" x="5259388" y="4411663"/>
          <p14:tracePt t="44844" x="5232400" y="4465638"/>
          <p14:tracePt t="44860" x="5214938" y="4483100"/>
          <p14:tracePt t="44877" x="5187950" y="4589463"/>
          <p14:tracePt t="44895" x="5126038" y="4973638"/>
          <p14:tracePt t="44910" x="5116513" y="5089525"/>
          <p14:tracePt t="44927" x="5081588" y="5357813"/>
          <p14:tracePt t="44946" x="5054600" y="5537200"/>
          <p14:tracePt t="44960" x="5045075" y="5562600"/>
          <p14:tracePt t="44977" x="5045075" y="5572125"/>
          <p14:tracePt t="45189" x="5045075" y="5581650"/>
          <p14:tracePt t="45199" x="5037138" y="5616575"/>
          <p14:tracePt t="45211" x="5027613" y="5670550"/>
          <p14:tracePt t="45227" x="5027613" y="5705475"/>
          <p14:tracePt t="45244" x="5018088" y="5830888"/>
          <p14:tracePt t="45261" x="5027613" y="5857875"/>
          <p14:tracePt t="45277" x="5037138" y="5857875"/>
          <p14:tracePt t="45444" x="5027613" y="5857875"/>
          <p14:tracePt t="45453" x="5010150" y="5857875"/>
          <p14:tracePt t="45463" x="4991100" y="5857875"/>
          <p14:tracePt t="45477" x="4973638" y="5857875"/>
          <p14:tracePt t="45494" x="4956175" y="5857875"/>
          <p14:tracePt t="45511" x="4946650" y="5857875"/>
          <p14:tracePt t="45575" x="4965700" y="5857875"/>
          <p14:tracePt t="45586" x="4991100" y="5857875"/>
          <p14:tracePt t="45597" x="5018088" y="5857875"/>
          <p14:tracePt t="45610" x="5054600" y="5857875"/>
          <p14:tracePt t="45627" x="5108575" y="5857875"/>
          <p14:tracePt t="45644" x="5116513" y="5857875"/>
          <p14:tracePt t="45707" x="5108575" y="5857875"/>
          <p14:tracePt t="45717" x="5081588" y="5857875"/>
          <p14:tracePt t="45729" x="5054600" y="5875338"/>
          <p14:tracePt t="45744" x="5027613" y="5875338"/>
          <p14:tracePt t="45761" x="4956175" y="5894388"/>
          <p14:tracePt t="45777" x="4929188" y="5911850"/>
          <p14:tracePt t="45839" x="4938713" y="5911850"/>
          <p14:tracePt t="45848" x="4965700" y="5911850"/>
          <p14:tracePt t="45861" x="4983163" y="5911850"/>
          <p14:tracePt t="45877" x="5000625" y="5911850"/>
          <p14:tracePt t="45894" x="5045075" y="5894388"/>
          <p14:tracePt t="46550" x="5143500" y="5840413"/>
          <p14:tracePt t="46560" x="5313363" y="5741988"/>
          <p14:tracePt t="46570" x="5537200" y="5491163"/>
          <p14:tracePt t="46580" x="5715000" y="5340350"/>
          <p14:tracePt t="46594" x="5911850" y="5187950"/>
          <p14:tracePt t="46611" x="6089650" y="4991100"/>
          <p14:tracePt t="46627" x="6134100" y="4875213"/>
          <p14:tracePt t="46644" x="6188075" y="4732338"/>
          <p14:tracePt t="46661" x="6188075" y="4724400"/>
          <p14:tracePt t="46926" x="6134100" y="4705350"/>
          <p14:tracePt t="46936" x="6054725" y="4670425"/>
          <p14:tracePt t="46946" x="5991225" y="4633913"/>
          <p14:tracePt t="46961" x="5911850" y="4608513"/>
          <p14:tracePt t="46978" x="5822950" y="4562475"/>
          <p14:tracePt t="46994" x="5813425" y="4562475"/>
          <p14:tracePt t="47011" x="5813425" y="4554538"/>
          <p14:tracePt t="47028" x="5813425" y="4518025"/>
          <p14:tracePt t="47044" x="5840413" y="4483100"/>
          <p14:tracePt t="47061" x="5938838" y="4384675"/>
          <p14:tracePt t="47078" x="6081713" y="4295775"/>
          <p14:tracePt t="47094" x="6153150" y="4268788"/>
          <p14:tracePt t="47111" x="6323013" y="4251325"/>
          <p14:tracePt t="47129" x="6456363" y="4251325"/>
          <p14:tracePt t="47144" x="6500813" y="4251325"/>
          <p14:tracePt t="47161" x="6510338" y="4251325"/>
          <p14:tracePt t="47210" x="6500813" y="4251325"/>
          <p14:tracePt t="47220" x="6465888" y="4251325"/>
          <p14:tracePt t="47230" x="6419850" y="4251325"/>
          <p14:tracePt t="47244" x="6375400" y="4251325"/>
          <p14:tracePt t="47261" x="6259513" y="4251325"/>
          <p14:tracePt t="47278" x="6205538" y="4251325"/>
          <p14:tracePt t="47294" x="6134100" y="4251325"/>
          <p14:tracePt t="47312" x="6081713" y="4251325"/>
          <p14:tracePt t="47328" x="6062663" y="4268788"/>
          <p14:tracePt t="47344" x="6045200" y="4276725"/>
          <p14:tracePt t="47403" x="6062663" y="4276725"/>
          <p14:tracePt t="47413" x="6116638" y="4276725"/>
          <p14:tracePt t="47423" x="6170613" y="4295775"/>
          <p14:tracePt t="47433" x="6232525" y="4303713"/>
          <p14:tracePt t="47444" x="6303963" y="4313238"/>
          <p14:tracePt t="47461" x="6367463" y="4330700"/>
          <p14:tracePt t="47478" x="6491288" y="4348163"/>
          <p14:tracePt t="47494" x="6572250" y="4357688"/>
          <p14:tracePt t="47511" x="6608763" y="4357688"/>
          <p14:tracePt t="47528" x="6643688" y="4357688"/>
          <p14:tracePt t="47561" x="6643688" y="4367213"/>
          <p14:tracePt t="47577" x="6643688" y="4375150"/>
          <p14:tracePt t="47597" x="6562725" y="4429125"/>
          <p14:tracePt t="47611" x="6510338" y="4483100"/>
          <p14:tracePt t="47628" x="6313488" y="4643438"/>
          <p14:tracePt t="47644" x="6232525" y="4705350"/>
          <p14:tracePt t="47661" x="6161088" y="4803775"/>
          <p14:tracePt t="47677" x="6161088" y="4848225"/>
          <p14:tracePt t="47694" x="6161088" y="4867275"/>
          <p14:tracePt t="47711" x="6161088" y="4875213"/>
          <p14:tracePt t="47728" x="6276975" y="4911725"/>
          <p14:tracePt t="47745" x="6348413" y="4911725"/>
          <p14:tracePt t="47762" x="6456363" y="4911725"/>
          <p14:tracePt t="47778" x="6483350" y="4911725"/>
          <p14:tracePt t="47811" x="6483350" y="4919663"/>
          <p14:tracePt t="47839" x="6456363" y="4938713"/>
          <p14:tracePt t="47850" x="6402388" y="4973638"/>
          <p14:tracePt t="47861" x="6348413" y="5010150"/>
          <p14:tracePt t="47878" x="6296025" y="5045075"/>
          <p14:tracePt t="47894" x="6251575" y="5099050"/>
          <p14:tracePt t="47940" x="6276975" y="5099050"/>
          <p14:tracePt t="47951" x="6340475" y="5099050"/>
          <p14:tracePt t="47962" x="6411913" y="5099050"/>
          <p14:tracePt t="47978" x="6483350" y="5089525"/>
          <p14:tracePt t="47994" x="6581775" y="5072063"/>
          <p14:tracePt t="48013" x="6608763" y="5072063"/>
          <p14:tracePt t="48073" x="6599238" y="5089525"/>
          <p14:tracePt t="48083" x="6554788" y="5170488"/>
          <p14:tracePt t="48094" x="6483350" y="5251450"/>
          <p14:tracePt t="48112" x="6402388" y="5313363"/>
          <p14:tracePt t="48128" x="6215063" y="5491163"/>
          <p14:tracePt t="48145" x="6099175" y="5589588"/>
          <p14:tracePt t="48161" x="6072188" y="5643563"/>
          <p14:tracePt t="48178" x="6054725" y="5697538"/>
          <p14:tracePt t="48195" x="6054725" y="5732463"/>
          <p14:tracePt t="48470" x="6062663" y="5732463"/>
          <p14:tracePt t="48481" x="6081713" y="5751513"/>
          <p14:tracePt t="48489" x="6089650" y="5786438"/>
          <p14:tracePt t="48500" x="6134100" y="5857875"/>
          <p14:tracePt t="48511" x="6170613" y="5929313"/>
          <p14:tracePt t="48528" x="6197600" y="6010275"/>
          <p14:tracePt t="48544" x="6276975" y="6323013"/>
          <p14:tracePt t="48562" x="6303963" y="6537325"/>
          <p14:tracePt t="48578" x="6303963" y="6616700"/>
          <p14:tracePt t="48595" x="6303963" y="6688138"/>
          <p14:tracePt t="48628" x="6313488" y="6688138"/>
          <p14:tracePt t="48645" x="6394450" y="6661150"/>
          <p14:tracePt t="48662" x="6572250" y="6608763"/>
          <p14:tracePt t="48678" x="6653213" y="6589713"/>
          <p14:tracePt t="48695" x="6777038" y="6581775"/>
          <p14:tracePt t="48713" x="6831013" y="6562725"/>
          <p14:tracePt t="48728" x="6858000" y="6554788"/>
          <p14:tracePt t="48745" x="6902450" y="6545263"/>
          <p14:tracePt t="48762" x="6946900" y="6537325"/>
          <p14:tracePt t="48778" x="6965950" y="6527800"/>
          <p14:tracePt t="48794" x="6991350" y="6527800"/>
          <p14:tracePt t="48811" x="7000875" y="6510338"/>
          <p14:tracePt t="48828" x="7010400" y="6500813"/>
          <p14:tracePt t="48846" x="7018338" y="6491288"/>
          <p14:tracePt t="48862" x="7027863" y="6483350"/>
          <p14:tracePt t="48878" x="7045325" y="6465888"/>
          <p14:tracePt t="48895" x="7072313" y="6429375"/>
          <p14:tracePt t="48912" x="7089775" y="6411913"/>
          <p14:tracePt t="48928" x="7108825" y="6384925"/>
          <p14:tracePt t="48946" x="7116763" y="6323013"/>
          <p14:tracePt t="48961" x="7116763" y="6286500"/>
          <p14:tracePt t="48978" x="7116763" y="6170613"/>
          <p14:tracePt t="48994" x="7116763" y="6143625"/>
          <p14:tracePt t="49011" x="7143750" y="5973763"/>
          <p14:tracePt t="49028" x="7153275" y="5902325"/>
          <p14:tracePt t="49088" x="7153275" y="5776913"/>
          <p14:tracePt t="49098" x="7180263" y="5653088"/>
          <p14:tracePt t="49111" x="7205663" y="5491163"/>
          <p14:tracePt t="49130" x="7277100" y="4956175"/>
          <p14:tracePt t="49145" x="7296150" y="4795838"/>
          <p14:tracePt t="49161" x="7340600" y="4473575"/>
          <p14:tracePt t="49179" x="7348538" y="4357688"/>
          <p14:tracePt t="49195" x="7348538" y="4268788"/>
          <p14:tracePt t="49212" x="7348538" y="4259263"/>
          <p14:tracePt t="49241" x="7304088" y="4214813"/>
          <p14:tracePt t="49251" x="7286625" y="4205288"/>
          <p14:tracePt t="49262" x="7215188" y="4170363"/>
          <p14:tracePt t="49278" x="7170738" y="4160838"/>
          <p14:tracePt t="49295" x="7081838" y="4116388"/>
          <p14:tracePt t="49312" x="7045325" y="4062413"/>
          <p14:tracePt t="49328" x="7027863" y="4054475"/>
          <p14:tracePt t="49345" x="6946900" y="3990975"/>
          <p14:tracePt t="49362" x="6848475" y="3965575"/>
          <p14:tracePt t="49378" x="6777038" y="3946525"/>
          <p14:tracePt t="49395" x="6653213" y="3946525"/>
          <p14:tracePt t="49413" x="6491288" y="3946525"/>
          <p14:tracePt t="49428" x="6419850" y="3946525"/>
          <p14:tracePt t="49445" x="6375400" y="3956050"/>
          <p14:tracePt t="49462" x="6357938" y="3973513"/>
          <p14:tracePt t="49478" x="6330950" y="3990975"/>
          <p14:tracePt t="49495" x="6313488" y="4017963"/>
          <p14:tracePt t="49512" x="6303963" y="4017963"/>
          <p14:tracePt t="49546" x="6303963" y="4081463"/>
          <p14:tracePt t="50787" x="6143625" y="4152900"/>
          <p14:tracePt t="50794" x="6045200" y="4268788"/>
          <p14:tracePt t="50805" x="5884863" y="4473575"/>
          <p14:tracePt t="50815" x="5680075" y="4741863"/>
          <p14:tracePt t="50828" x="5446713" y="4956175"/>
          <p14:tracePt t="50845" x="5010150" y="5446713"/>
          <p14:tracePt t="50862" x="4776788" y="5643563"/>
          <p14:tracePt t="50879" x="4616450" y="5741988"/>
          <p14:tracePt t="50896" x="4598988" y="5751513"/>
          <p14:tracePt t="51109" x="4625975" y="5724525"/>
          <p14:tracePt t="51119" x="4697413" y="5643563"/>
          <p14:tracePt t="51130" x="4759325" y="5562600"/>
          <p14:tracePt t="51145" x="4822825" y="5491163"/>
          <p14:tracePt t="51162" x="4956175" y="5197475"/>
          <p14:tracePt t="51180" x="5054600" y="4589463"/>
          <p14:tracePt t="51195" x="5062538" y="4411663"/>
          <p14:tracePt t="51212" x="5081588" y="4017963"/>
          <p14:tracePt t="51230" x="5081588" y="3973513"/>
          <p14:tracePt t="51245" x="5081588" y="3956050"/>
          <p14:tracePt t="51312" x="5081588" y="3965575"/>
          <p14:tracePt t="51343" x="5072063" y="3973513"/>
          <p14:tracePt t="51353" x="5072063" y="3990975"/>
          <p14:tracePt t="51365" x="5062538" y="4000500"/>
          <p14:tracePt t="51379" x="5054600" y="4010025"/>
          <p14:tracePt t="51404" x="5045075" y="4010025"/>
          <p14:tracePt t="51454" x="5037138" y="4027488"/>
          <p14:tracePt t="51464" x="5027613" y="4089400"/>
          <p14:tracePt t="51475" x="5027613" y="4116388"/>
          <p14:tracePt t="51485" x="5027613" y="4152900"/>
          <p14:tracePt t="51496" x="5018088" y="4214813"/>
          <p14:tracePt t="51512" x="5018088" y="4268788"/>
          <p14:tracePt t="51529" x="5018088" y="4518025"/>
          <p14:tracePt t="51546" x="5027613" y="4724400"/>
          <p14:tracePt t="51562" x="5027613" y="4822825"/>
          <p14:tracePt t="51579" x="5037138" y="5116513"/>
          <p14:tracePt t="51597" x="5081588" y="5491163"/>
          <p14:tracePt t="51612" x="5099050" y="5759450"/>
          <p14:tracePt t="51629" x="5170488" y="5991225"/>
          <p14:tracePt t="51647" x="5232400" y="6153150"/>
          <p14:tracePt t="51663" x="5268913" y="6180138"/>
          <p14:tracePt t="51679" x="5295900" y="6188075"/>
          <p14:tracePt t="51695" x="5322888" y="6180138"/>
          <p14:tracePt t="51712" x="5375275" y="6116638"/>
          <p14:tracePt t="51729" x="5419725" y="6081713"/>
          <p14:tracePt t="51746" x="5456238" y="6045200"/>
          <p14:tracePt t="51763" x="5545138" y="5965825"/>
          <p14:tracePt t="51779" x="5670550" y="5875338"/>
          <p14:tracePt t="51795" x="5741988" y="5830888"/>
          <p14:tracePt t="51812" x="5848350" y="5732463"/>
          <p14:tracePt t="51831" x="5919788" y="5688013"/>
          <p14:tracePt t="51845" x="5965825" y="5661025"/>
          <p14:tracePt t="51862" x="6027738" y="5581650"/>
          <p14:tracePt t="51879" x="6072188" y="5537200"/>
          <p14:tracePt t="51895" x="6143625" y="5375275"/>
          <p14:tracePt t="51912" x="6161088" y="5170488"/>
          <p14:tracePt t="51929" x="6161088" y="5054600"/>
          <p14:tracePt t="51945" x="6134100" y="4867275"/>
          <p14:tracePt t="51962" x="6054725" y="4598988"/>
          <p14:tracePt t="51980" x="6027738" y="4456113"/>
          <p14:tracePt t="51995" x="5973763" y="4286250"/>
          <p14:tracePt t="52013" x="5946775" y="4197350"/>
          <p14:tracePt t="52029" x="5946775" y="4179888"/>
          <p14:tracePt t="52046" x="5938838" y="4179888"/>
          <p14:tracePt t="52156" x="5919788" y="4179888"/>
          <p14:tracePt t="52167" x="5911850" y="4179888"/>
          <p14:tracePt t="52179" x="5902325" y="4179888"/>
          <p14:tracePt t="52196" x="5875338" y="4179888"/>
          <p14:tracePt t="52213" x="5857875" y="4179888"/>
          <p14:tracePt t="52229" x="5813425" y="4187825"/>
          <p14:tracePt t="52247" x="5768975" y="4205288"/>
          <p14:tracePt t="52263" x="5751513" y="4205288"/>
          <p14:tracePt t="52279" x="5697538" y="4224338"/>
          <p14:tracePt t="52297" x="5634038" y="4251325"/>
          <p14:tracePt t="52312" x="5608638" y="4259263"/>
          <p14:tracePt t="52329" x="5537200" y="4303713"/>
          <p14:tracePt t="52345" x="5518150" y="4313238"/>
          <p14:tracePt t="52362" x="5510213" y="4313238"/>
          <p14:tracePt t="52430" x="5500688" y="4322763"/>
          <p14:tracePt t="52440" x="5491163" y="4340225"/>
          <p14:tracePt t="52450" x="5491163" y="4348163"/>
          <p14:tracePt t="52463" x="5491163" y="4357688"/>
          <p14:tracePt t="52510" x="5483225" y="4357688"/>
          <p14:tracePt t="52612" x="5456238" y="4375150"/>
          <p14:tracePt t="52622" x="5429250" y="4384675"/>
          <p14:tracePt t="52632" x="5402263" y="4402138"/>
          <p14:tracePt t="52646" x="5348288" y="4429125"/>
          <p14:tracePt t="52663" x="5214938" y="4500563"/>
          <p14:tracePt t="52679" x="5126038" y="4562475"/>
          <p14:tracePt t="52696" x="5000625" y="4705350"/>
          <p14:tracePt t="52714" x="4867275" y="5000625"/>
          <p14:tracePt t="52729" x="4776788" y="5143500"/>
          <p14:tracePt t="53181" x="4776788" y="5170488"/>
          <p14:tracePt t="53191" x="4786313" y="5232400"/>
          <p14:tracePt t="53201" x="4795838" y="5330825"/>
          <p14:tracePt t="53212" x="4830763" y="5554663"/>
          <p14:tracePt t="53229" x="4875213" y="5661025"/>
          <p14:tracePt t="53246" x="4929188" y="5965825"/>
          <p14:tracePt t="53262" x="4946650" y="6197600"/>
          <p14:tracePt t="53279" x="4946650" y="6269038"/>
          <p14:tracePt t="53296" x="4938713" y="6357938"/>
          <p14:tracePt t="53313" x="4938713" y="6375400"/>
          <p14:tracePt t="53346" x="4983163" y="6375400"/>
          <p14:tracePt t="53363" x="5027613" y="6340475"/>
          <p14:tracePt t="53569" x="5081588" y="6269038"/>
          <p14:tracePt t="53577" x="5160963" y="6232525"/>
          <p14:tracePt t="53588" x="5251450" y="6188075"/>
          <p14:tracePt t="53598" x="5348288" y="6126163"/>
          <p14:tracePt t="53613" x="5429250" y="6037263"/>
          <p14:tracePt t="53629" x="5634038" y="5830888"/>
          <p14:tracePt t="53647" x="5911850" y="5545138"/>
          <p14:tracePt t="53663" x="6018213" y="5375275"/>
          <p14:tracePt t="53679" x="6099175" y="5205413"/>
          <p14:tracePt t="53696" x="6116638" y="5143500"/>
          <p14:tracePt t="53713" x="6126163" y="5126038"/>
          <p14:tracePt t="53731" x="6126163" y="5116513"/>
          <p14:tracePt t="53801" x="6116638" y="5116513"/>
          <p14:tracePt t="53821" x="6108700" y="5116513"/>
          <p14:tracePt t="53851" x="6099175" y="5116513"/>
          <p14:tracePt t="53872" x="6089650" y="5116513"/>
          <p14:tracePt t="53882" x="6072188" y="5116513"/>
          <p14:tracePt t="53892" x="6045200" y="5116513"/>
          <p14:tracePt t="53901" x="5983288" y="5116513"/>
          <p14:tracePt t="53913" x="5919788" y="5116513"/>
          <p14:tracePt t="53929" x="5830888" y="5099050"/>
          <p14:tracePt t="53946" x="5697538" y="5072063"/>
          <p14:tracePt t="53963" x="5545138" y="5027613"/>
          <p14:tracePt t="53980" x="5473700" y="4956175"/>
          <p14:tracePt t="53996" x="5313363" y="4840288"/>
          <p14:tracePt t="54014" x="5232400" y="4741863"/>
          <p14:tracePt t="54029" x="5224463" y="4697413"/>
          <p14:tracePt t="54046" x="5224463" y="4616450"/>
          <p14:tracePt t="54064" x="5276850" y="4473575"/>
          <p14:tracePt t="54079" x="5330825" y="4411663"/>
          <p14:tracePt t="54361" x="5232400" y="4554538"/>
          <p14:tracePt t="54369" x="5160963" y="4697413"/>
          <p14:tracePt t="54380" x="5099050" y="4840288"/>
          <p14:tracePt t="54396" x="5037138" y="5010150"/>
          <p14:tracePt t="54413" x="4956175" y="5456238"/>
          <p14:tracePt t="54430" x="4946650" y="5705475"/>
          <p14:tracePt t="54446" x="4946650" y="5919788"/>
          <p14:tracePt t="54463" x="5010150" y="6259513"/>
          <p14:tracePt t="54481" x="5081588" y="6419850"/>
          <p14:tracePt t="54496" x="5126038" y="6491288"/>
          <p14:tracePt t="54513" x="5214938" y="6518275"/>
          <p14:tracePt t="54531" x="5322888" y="6500813"/>
          <p14:tracePt t="54546" x="5394325" y="6456363"/>
          <p14:tracePt t="54563" x="5473700" y="6384925"/>
          <p14:tracePt t="54579" x="5491163" y="6357938"/>
          <p14:tracePt t="54596" x="5545138" y="6296025"/>
          <p14:tracePt t="54613" x="5581650" y="6251575"/>
          <p14:tracePt t="54629" x="5599113" y="6215063"/>
          <p14:tracePt t="56329" x="5616575" y="6205538"/>
          <p14:tracePt t="56339" x="5634038" y="6180138"/>
          <p14:tracePt t="56349" x="5661025" y="6126163"/>
          <p14:tracePt t="56363" x="5705475" y="6037263"/>
          <p14:tracePt t="56380" x="5768975" y="5545138"/>
          <p14:tracePt t="56397" x="5768975" y="5232400"/>
          <p14:tracePt t="56413" x="5751513" y="4562475"/>
          <p14:tracePt t="56430" x="5661025" y="4348163"/>
          <p14:tracePt t="56447" x="5608638" y="4251325"/>
          <p14:tracePt t="56463" x="5545138" y="4232275"/>
          <p14:tracePt t="56481" x="5491163" y="4232275"/>
          <p14:tracePt t="56497" x="5483225" y="42687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signal table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470" y="4424508"/>
            <a:ext cx="809815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+mj-lt"/>
              </a:rPr>
              <a:t>sw</a:t>
            </a:r>
            <a:r>
              <a:rPr lang="en-US" sz="1600" dirty="0">
                <a:latin typeface="+mj-lt"/>
              </a:rPr>
              <a:t> and </a:t>
            </a:r>
            <a:r>
              <a:rPr lang="en-US" sz="1600" dirty="0" err="1">
                <a:latin typeface="+mj-lt"/>
              </a:rPr>
              <a:t>beq</a:t>
            </a:r>
            <a:r>
              <a:rPr lang="en-US" sz="1600" dirty="0">
                <a:latin typeface="+mj-lt"/>
              </a:rPr>
              <a:t> are the only instructions that do not write any </a:t>
            </a:r>
            <a:r>
              <a:rPr lang="en-US" sz="1600" dirty="0" smtClean="0">
                <a:latin typeface="+mj-lt"/>
              </a:rPr>
              <a:t>registers</a:t>
            </a:r>
            <a:endParaRPr lang="en-US" sz="1600" dirty="0">
              <a:latin typeface="+mj-lt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600" dirty="0" err="1" smtClean="0">
                <a:latin typeface="+mj-lt"/>
              </a:rPr>
              <a:t>lw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and </a:t>
            </a:r>
            <a:r>
              <a:rPr lang="en-US" sz="1600" dirty="0" err="1">
                <a:latin typeface="+mj-lt"/>
              </a:rPr>
              <a:t>sw</a:t>
            </a:r>
            <a:r>
              <a:rPr lang="en-US" sz="1600" dirty="0">
                <a:latin typeface="+mj-lt"/>
              </a:rPr>
              <a:t> are the only instructions that use the constant field. They </a:t>
            </a:r>
            <a:r>
              <a:rPr lang="en-US" sz="1600" dirty="0" smtClean="0">
                <a:latin typeface="+mj-lt"/>
              </a:rPr>
              <a:t>also depend </a:t>
            </a:r>
            <a:r>
              <a:rPr lang="en-US" sz="1600" dirty="0">
                <a:latin typeface="+mj-lt"/>
              </a:rPr>
              <a:t>on the ALU to compute the effective memory </a:t>
            </a:r>
            <a:r>
              <a:rPr lang="en-US" sz="1600" dirty="0" smtClean="0">
                <a:latin typeface="+mj-lt"/>
              </a:rPr>
              <a:t>address</a:t>
            </a:r>
            <a:endParaRPr lang="en-US" sz="1600" dirty="0">
              <a:latin typeface="+mj-lt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600" dirty="0" err="1" smtClean="0">
                <a:latin typeface="+mj-lt"/>
              </a:rPr>
              <a:t>ALUOp</a:t>
            </a:r>
            <a:r>
              <a:rPr lang="en-US" sz="1600" dirty="0" smtClean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d</a:t>
            </a:r>
            <a:r>
              <a:rPr lang="en-US" sz="1600" dirty="0" smtClean="0">
                <a:latin typeface="+mj-lt"/>
              </a:rPr>
              <a:t>epends </a:t>
            </a:r>
            <a:r>
              <a:rPr lang="en-US" sz="1600" dirty="0">
                <a:latin typeface="+mj-lt"/>
              </a:rPr>
              <a:t>on the instructions’ </a:t>
            </a:r>
            <a:r>
              <a:rPr lang="en-US" sz="1600" dirty="0" err="1">
                <a:latin typeface="+mj-lt"/>
              </a:rPr>
              <a:t>func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smtClean="0">
                <a:latin typeface="+mj-lt"/>
              </a:rPr>
              <a:t>field</a:t>
            </a:r>
            <a:endParaRPr lang="en-US" sz="1600" dirty="0">
              <a:latin typeface="+mj-lt"/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+mj-lt"/>
              </a:rPr>
              <a:t>The </a:t>
            </a:r>
            <a:r>
              <a:rPr lang="en-US" sz="1600" dirty="0" err="1">
                <a:latin typeface="+mj-lt"/>
              </a:rPr>
              <a:t>PCSrc</a:t>
            </a:r>
            <a:r>
              <a:rPr lang="en-US" sz="1600" dirty="0">
                <a:latin typeface="+mj-lt"/>
              </a:rPr>
              <a:t> control signal </a:t>
            </a:r>
            <a:r>
              <a:rPr lang="en-US" sz="1600" dirty="0" smtClean="0">
                <a:latin typeface="+mj-lt"/>
              </a:rPr>
              <a:t>shows if instruction is branch and it is taken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436581"/>
              </p:ext>
            </p:extLst>
          </p:nvPr>
        </p:nvGraphicFramePr>
        <p:xfrm>
          <a:off x="454025" y="830011"/>
          <a:ext cx="8307517" cy="33920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1768"/>
                <a:gridCol w="894525"/>
                <a:gridCol w="1111885"/>
                <a:gridCol w="894779"/>
                <a:gridCol w="890080"/>
                <a:gridCol w="1264476"/>
                <a:gridCol w="1298004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RegDst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RegWrite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ALUSrc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ALUOp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MemWrite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MemToReg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PCSrc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010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25379">
                <a:tc>
                  <a:txBody>
                    <a:bodyPr/>
                    <a:lstStyle/>
                    <a:p>
                      <a:r>
                        <a:rPr lang="en-US" dirty="0" smtClean="0"/>
                        <a:t>sub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110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addi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010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subi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Lucida Console" panose="020B0609040504020204" pitchFamily="49" charset="0"/>
                          <a:ea typeface="+mn-ea"/>
                          <a:cs typeface="+mn-cs"/>
                        </a:rPr>
                        <a:t>1</a:t>
                      </a:r>
                      <a:endParaRPr lang="ru-RU" sz="1600" kern="1200" dirty="0">
                        <a:solidFill>
                          <a:schemeClr val="dk1"/>
                        </a:solidFill>
                        <a:latin typeface="Lucida Console" panose="020B0609040504020204" pitchFamily="49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110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001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lw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010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sw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X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010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X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beq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X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110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X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Lucida Console" panose="020B0609040504020204" pitchFamily="49" charset="0"/>
                        </a:rPr>
                        <a:t>0/1</a:t>
                      </a:r>
                      <a:endParaRPr lang="ru-RU" sz="1600" dirty="0">
                        <a:latin typeface="Lucida Console" panose="020B0609040504020204" pitchFamily="49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7289273"/>
      </p:ext>
    </p:extLst>
  </p:cSld>
  <p:clrMapOvr>
    <a:masterClrMapping/>
  </p:clrMapOvr>
  <p:transition advTm="2212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58" x="5626100" y="4205288"/>
          <p14:tracePt t="866" x="5776913" y="4187825"/>
          <p14:tracePt t="883" x="5973763" y="4170363"/>
          <p14:tracePt t="900" x="6419850" y="4160838"/>
          <p14:tracePt t="917" x="6786563" y="4160838"/>
          <p14:tracePt t="933" x="6902450" y="4160838"/>
          <p14:tracePt t="950" x="7072313" y="4160838"/>
          <p14:tracePt t="966" x="7134225" y="4160838"/>
          <p14:tracePt t="6044" x="6180138" y="4027488"/>
          <p14:tracePt t="6053" x="5803900" y="3875088"/>
          <p14:tracePt t="6068" x="5375275" y="3643313"/>
          <p14:tracePt t="6085" x="4411663" y="2751138"/>
          <p14:tracePt t="6101" x="3990975" y="2366963"/>
          <p14:tracePt t="6104" x="3759200" y="1938338"/>
          <p14:tracePt t="6118" x="3571875" y="1697038"/>
          <p14:tracePt t="6135" x="3384550" y="1214438"/>
          <p14:tracePt t="6151" x="3367088" y="1125538"/>
          <p14:tracePt t="6168" x="3367088" y="1027113"/>
          <p14:tracePt t="6185" x="3357563" y="982663"/>
          <p14:tracePt t="6471" x="3357563" y="1009650"/>
          <p14:tracePt t="6481" x="3340100" y="1044575"/>
          <p14:tracePt t="6491" x="3295650" y="1071563"/>
          <p14:tracePt t="6502" x="3251200" y="1098550"/>
          <p14:tracePt t="6518" x="3152775" y="1133475"/>
          <p14:tracePt t="6535" x="2822575" y="1196975"/>
          <p14:tracePt t="6552" x="2554288" y="1223963"/>
          <p14:tracePt t="6568" x="2438400" y="1223963"/>
          <p14:tracePt t="6585" x="2303463" y="1223963"/>
          <p14:tracePt t="6602" x="2232025" y="1223963"/>
          <p14:tracePt t="6618" x="2214563" y="1223963"/>
          <p14:tracePt t="6635" x="2187575" y="1214438"/>
          <p14:tracePt t="7080" x="2187575" y="1223963"/>
          <p14:tracePt t="7090" x="2187575" y="1231900"/>
          <p14:tracePt t="7101" x="2187575" y="1241425"/>
          <p14:tracePt t="7120" x="2187575" y="1276350"/>
          <p14:tracePt t="7135" x="2197100" y="1303338"/>
          <p14:tracePt t="7151" x="2197100" y="1366838"/>
          <p14:tracePt t="7168" x="2197100" y="1438275"/>
          <p14:tracePt t="7185" x="2205038" y="1571625"/>
          <p14:tracePt t="7202" x="2205038" y="1625600"/>
          <p14:tracePt t="7220" x="2214563" y="1660525"/>
          <p14:tracePt t="7235" x="2224088" y="1704975"/>
          <p14:tracePt t="7252" x="2241550" y="1751013"/>
          <p14:tracePt t="7588" x="2241550" y="1697038"/>
          <p14:tracePt t="7597" x="2241550" y="1633538"/>
          <p14:tracePt t="7608" x="2241550" y="1527175"/>
          <p14:tracePt t="7619" x="2241550" y="1384300"/>
          <p14:tracePt t="7635" x="2241550" y="1303338"/>
          <p14:tracePt t="7652" x="2224088" y="1187450"/>
          <p14:tracePt t="7669" x="2224088" y="1152525"/>
          <p14:tracePt t="7685" x="2224088" y="1143000"/>
          <p14:tracePt t="7730" x="2214563" y="1143000"/>
          <p14:tracePt t="7769" x="2197100" y="1143000"/>
          <p14:tracePt t="7791" x="2187575" y="1143000"/>
          <p14:tracePt t="7801" x="2179638" y="1143000"/>
          <p14:tracePt t="7810" x="2170113" y="1143000"/>
          <p14:tracePt t="7821" x="2143125" y="1143000"/>
          <p14:tracePt t="7835" x="2133600" y="1143000"/>
          <p14:tracePt t="7852" x="2108200" y="1152525"/>
          <p14:tracePt t="7868" x="2089150" y="1152525"/>
          <p14:tracePt t="7885" x="2081213" y="1152525"/>
          <p14:tracePt t="7902" x="2062163" y="1152525"/>
          <p14:tracePt t="7935" x="2036763" y="1143000"/>
          <p14:tracePt t="7953" x="2027238" y="1125538"/>
          <p14:tracePt t="7969" x="2017713" y="1116013"/>
          <p14:tracePt t="7985" x="2009775" y="1108075"/>
          <p14:tracePt t="8338" x="2017713" y="1108075"/>
          <p14:tracePt t="8349" x="2027238" y="1108075"/>
          <p14:tracePt t="8359" x="2054225" y="1108075"/>
          <p14:tracePt t="8370" x="2081213" y="1108075"/>
          <p14:tracePt t="8385" x="2108200" y="1116013"/>
          <p14:tracePt t="8402" x="2152650" y="1125538"/>
          <p14:tracePt t="8420" x="2205038" y="1125538"/>
          <p14:tracePt t="8435" x="2232025" y="1125538"/>
          <p14:tracePt t="8452" x="2268538" y="1125538"/>
          <p14:tracePt t="8471" x="2303463" y="1125538"/>
          <p14:tracePt t="8485" x="2303463" y="1133475"/>
          <p14:tracePt t="8502" x="2312988" y="1133475"/>
          <p14:tracePt t="8519" x="2322513" y="1133475"/>
          <p14:tracePt t="8535" x="2357438" y="1125538"/>
          <p14:tracePt t="8867" x="2374900" y="1125538"/>
          <p14:tracePt t="8877" x="2384425" y="1125538"/>
          <p14:tracePt t="8888" x="2401888" y="1108075"/>
          <p14:tracePt t="8902" x="2411413" y="1108075"/>
          <p14:tracePt t="8918" x="2438400" y="1062038"/>
          <p14:tracePt t="8935" x="2465388" y="1044575"/>
          <p14:tracePt t="8952" x="2482850" y="1009650"/>
          <p14:tracePt t="8969" x="2490788" y="965200"/>
          <p14:tracePt t="8985" x="2490788" y="955675"/>
          <p14:tracePt t="9002" x="2490788" y="928688"/>
          <p14:tracePt t="9079" x="2490788" y="919163"/>
          <p14:tracePt t="9517" x="2455863" y="919163"/>
          <p14:tracePt t="9527" x="2384425" y="928688"/>
          <p14:tracePt t="9538" x="2295525" y="928688"/>
          <p14:tracePt t="9552" x="2160588" y="928688"/>
          <p14:tracePt t="9569" x="2044700" y="919163"/>
          <p14:tracePt t="10055" x="2036763" y="919163"/>
          <p14:tracePt t="10065" x="2027238" y="919163"/>
          <p14:tracePt t="10075" x="2009775" y="928688"/>
          <p14:tracePt t="10086" x="1990725" y="946150"/>
          <p14:tracePt t="10102" x="1973263" y="965200"/>
          <p14:tracePt t="10119" x="1938338" y="1017588"/>
          <p14:tracePt t="10136" x="1893888" y="1098550"/>
          <p14:tracePt t="10152" x="1884363" y="1160463"/>
          <p14:tracePt t="10169" x="1884363" y="1231900"/>
          <p14:tracePt t="10187" x="1928813" y="1258888"/>
          <p14:tracePt t="10202" x="1965325" y="1258888"/>
          <p14:tracePt t="10553" x="1965325" y="1330325"/>
          <p14:tracePt t="10563" x="1982788" y="1401763"/>
          <p14:tracePt t="10572" x="1990725" y="1465263"/>
          <p14:tracePt t="10586" x="2017713" y="1554163"/>
          <p14:tracePt t="10603" x="2062163" y="1768475"/>
          <p14:tracePt t="10619" x="2089150" y="1822450"/>
          <p14:tracePt t="10636" x="2108200" y="1866900"/>
          <p14:tracePt t="10654" x="2143125" y="1965325"/>
          <p14:tracePt t="11070" x="2143125" y="2000250"/>
          <p14:tracePt t="11080" x="2143125" y="2036763"/>
          <p14:tracePt t="11091" x="2143125" y="2071688"/>
          <p14:tracePt t="11103" x="2143125" y="2108200"/>
          <p14:tracePt t="11120" x="2143125" y="2179638"/>
          <p14:tracePt t="11136" x="2143125" y="2205038"/>
          <p14:tracePt t="11153" x="2143125" y="2251075"/>
          <p14:tracePt t="11171" x="2152650" y="2268538"/>
          <p14:tracePt t="12147" x="2143125" y="2268538"/>
          <p14:tracePt t="12157" x="2125663" y="2251075"/>
          <p14:tracePt t="12169" x="2098675" y="2241550"/>
          <p14:tracePt t="12187" x="2036763" y="2160588"/>
          <p14:tracePt t="12203" x="2009775" y="2133600"/>
          <p14:tracePt t="12220" x="1990725" y="2116138"/>
          <p14:tracePt t="12238" x="1990725" y="2108200"/>
          <p14:tracePt t="12270" x="1990725" y="2089150"/>
          <p14:tracePt t="12286" x="1990725" y="2071688"/>
          <p14:tracePt t="12797" x="2009775" y="2071688"/>
          <p14:tracePt t="12807" x="2044700" y="2071688"/>
          <p14:tracePt t="12820" x="2089150" y="2081213"/>
          <p14:tracePt t="12837" x="2133600" y="2108200"/>
          <p14:tracePt t="12853" x="2143125" y="2125663"/>
          <p14:tracePt t="12870" x="2152650" y="2160588"/>
          <p14:tracePt t="12887" x="2152650" y="2232025"/>
          <p14:tracePt t="12903" x="2152650" y="2295525"/>
          <p14:tracePt t="12920" x="2125663" y="2384425"/>
          <p14:tracePt t="13396" x="2108200" y="2446338"/>
          <p14:tracePt t="13406" x="2098675" y="2482850"/>
          <p14:tracePt t="13420" x="2089150" y="2544763"/>
          <p14:tracePt t="13437" x="2027238" y="2795588"/>
          <p14:tracePt t="13453" x="2000250" y="2982913"/>
          <p14:tracePt t="13470" x="1982788" y="3116263"/>
          <p14:tracePt t="13487" x="1955800" y="3214688"/>
          <p14:tracePt t="13503" x="1946275" y="3268663"/>
          <p14:tracePt t="13792" x="1965325" y="3268663"/>
          <p14:tracePt t="13801" x="2000250" y="3268663"/>
          <p14:tracePt t="13812" x="2036763" y="3268663"/>
          <p14:tracePt t="13822" x="2108200" y="3268663"/>
          <p14:tracePt t="13836" x="2170113" y="3268663"/>
          <p14:tracePt t="13853" x="2224088" y="3251200"/>
          <p14:tracePt t="13913" x="2224088" y="3224213"/>
          <p14:tracePt t="14188" x="2187575" y="3224213"/>
          <p14:tracePt t="14198" x="2160588" y="3232150"/>
          <p14:tracePt t="14208" x="2143125" y="3241675"/>
          <p14:tracePt t="14220" x="2125663" y="3241675"/>
          <p14:tracePt t="14238" x="2098675" y="3251200"/>
          <p14:tracePt t="14254" x="2089150" y="3251200"/>
          <p14:tracePt t="14271" x="2071688" y="3251200"/>
          <p14:tracePt t="14288" x="2054225" y="3251200"/>
          <p14:tracePt t="14320" x="2044700" y="3251200"/>
          <p14:tracePt t="14726" x="2062163" y="3251200"/>
          <p14:tracePt t="14736" x="2089150" y="3251200"/>
          <p14:tracePt t="14746" x="2125663" y="3251200"/>
          <p14:tracePt t="14756" x="2152650" y="3251200"/>
          <p14:tracePt t="14770" x="2170113" y="3251200"/>
          <p14:tracePt t="14787" x="2187575" y="3251200"/>
          <p14:tracePt t="15132" x="2187575" y="3179763"/>
          <p14:tracePt t="15142" x="2187575" y="3108325"/>
          <p14:tracePt t="15154" x="2170113" y="2973388"/>
          <p14:tracePt t="15170" x="2160588" y="2822575"/>
          <p14:tracePt t="15187" x="2152650" y="2490788"/>
          <p14:tracePt t="15203" x="2152650" y="2241550"/>
          <p14:tracePt t="15220" x="2152650" y="2170113"/>
          <p14:tracePt t="15237" x="2152650" y="2071688"/>
          <p14:tracePt t="20534" x="2143125" y="2081213"/>
          <p14:tracePt t="20544" x="2143125" y="2133600"/>
          <p14:tracePt t="20555" x="2143125" y="2170113"/>
          <p14:tracePt t="20572" x="2143125" y="2205038"/>
          <p14:tracePt t="20588" x="2143125" y="2276475"/>
          <p14:tracePt t="20605" x="2143125" y="2339975"/>
          <p14:tracePt t="20622" x="2152650" y="2357438"/>
          <p14:tracePt t="20638" x="2170113" y="2374900"/>
          <p14:tracePt t="21519" x="2160588" y="2401888"/>
          <p14:tracePt t="21539" x="2133600" y="2465388"/>
          <p14:tracePt t="21555" x="2116138" y="2490788"/>
          <p14:tracePt t="21572" x="2108200" y="2544763"/>
          <p14:tracePt t="21590" x="2098675" y="2562225"/>
          <p14:tracePt t="21622" x="2098675" y="2554288"/>
          <p14:tracePt t="23794" x="2108200" y="2509838"/>
          <p14:tracePt t="23803" x="2125663" y="2393950"/>
          <p14:tracePt t="23814" x="2133600" y="2286000"/>
          <p14:tracePt t="23824" x="2160588" y="2214563"/>
          <p14:tracePt t="23839" x="2170113" y="2133600"/>
          <p14:tracePt t="23856" x="2179638" y="2017713"/>
          <p14:tracePt t="23875" x="2187575" y="1884363"/>
          <p14:tracePt t="23889" x="2187575" y="1839913"/>
          <p14:tracePt t="23906" x="2187575" y="1803400"/>
          <p14:tracePt t="23925" x="2187575" y="1785938"/>
          <p14:tracePt t="26606" x="2187575" y="1803400"/>
          <p14:tracePt t="26616" x="2187575" y="1874838"/>
          <p14:tracePt t="26626" x="2187575" y="1938338"/>
          <p14:tracePt t="26640" x="2187575" y="2000250"/>
          <p14:tracePt t="26657" x="2187575" y="2179638"/>
          <p14:tracePt t="26673" x="2187575" y="2251075"/>
          <p14:tracePt t="26690" x="2205038" y="2339975"/>
          <p14:tracePt t="26707" x="2224088" y="2374900"/>
          <p14:tracePt t="26723" x="2232025" y="2401888"/>
          <p14:tracePt t="26740" x="2232025" y="2419350"/>
          <p14:tracePt t="27236" x="2232025" y="2374900"/>
          <p14:tracePt t="27245" x="2232025" y="2295525"/>
          <p14:tracePt t="27257" x="2232025" y="2205038"/>
          <p14:tracePt t="27274" x="2259013" y="2054225"/>
          <p14:tracePt t="27290" x="2322513" y="1704975"/>
          <p14:tracePt t="27307" x="2384425" y="1527175"/>
          <p14:tracePt t="27323" x="2384425" y="1482725"/>
          <p14:tracePt t="27340" x="2401888" y="1455738"/>
          <p14:tracePt t="27663" x="2384425" y="1428750"/>
          <p14:tracePt t="27672" x="2339975" y="1393825"/>
          <p14:tracePt t="27682" x="2286000" y="1357313"/>
          <p14:tracePt t="27693" x="2214563" y="1312863"/>
          <p14:tracePt t="27707" x="2160588" y="1276350"/>
          <p14:tracePt t="27724" x="2098675" y="1250950"/>
          <p14:tracePt t="27740" x="2071688" y="1250950"/>
          <p14:tracePt t="27757" x="2062163" y="1250950"/>
          <p14:tracePt t="27774" x="2062163" y="1223963"/>
          <p14:tracePt t="28047" x="2054225" y="1223963"/>
          <p14:tracePt t="28057" x="2054225" y="1231900"/>
          <p14:tracePt t="28074" x="2044700" y="1258888"/>
          <p14:tracePt t="28091" x="2027238" y="1374775"/>
          <p14:tracePt t="28109" x="2027238" y="1473200"/>
          <p14:tracePt t="28124" x="2027238" y="1490663"/>
          <p14:tracePt t="28140" x="2027238" y="1544638"/>
          <p14:tracePt t="28157" x="2027238" y="1562100"/>
          <p14:tracePt t="28174" x="2027238" y="1581150"/>
          <p14:tracePt t="28191" x="2027238" y="1598613"/>
          <p14:tracePt t="28221" x="2027238" y="1608138"/>
          <p14:tracePt t="28231" x="2044700" y="1616075"/>
          <p14:tracePt t="28241" x="2071688" y="1616075"/>
          <p14:tracePt t="28257" x="2098675" y="1616075"/>
          <p14:tracePt t="28274" x="2143125" y="1633538"/>
          <p14:tracePt t="28291" x="2170113" y="1633538"/>
          <p14:tracePt t="28307" x="2187575" y="1633538"/>
          <p14:tracePt t="28324" x="2205038" y="1633538"/>
          <p14:tracePt t="28343" x="2232025" y="1633538"/>
          <p14:tracePt t="28357" x="2241550" y="1633538"/>
          <p14:tracePt t="28374" x="2259013" y="1633538"/>
          <p14:tracePt t="28414" x="2259013" y="1616075"/>
          <p14:tracePt t="28424" x="2259013" y="1562100"/>
          <p14:tracePt t="28440" x="2259013" y="1509713"/>
          <p14:tracePt t="28457" x="2251075" y="1357313"/>
          <p14:tracePt t="28474" x="2224088" y="1268413"/>
          <p14:tracePt t="28490" x="2205038" y="1258888"/>
          <p14:tracePt t="28507" x="2152650" y="1250950"/>
          <p14:tracePt t="28525" x="2071688" y="1250950"/>
          <p14:tracePt t="28541" x="2027238" y="1250950"/>
          <p14:tracePt t="28557" x="1938338" y="1258888"/>
          <p14:tracePt t="28574" x="1911350" y="1268413"/>
          <p14:tracePt t="28590" x="1884363" y="1312863"/>
          <p14:tracePt t="28607" x="1884363" y="1438275"/>
          <p14:tracePt t="28624" x="1893888" y="1517650"/>
          <p14:tracePt t="28640" x="1965325" y="1928813"/>
          <p14:tracePt t="28657" x="2027238" y="2170113"/>
          <p14:tracePt t="28674" x="2054225" y="2224088"/>
          <p14:tracePt t="28690" x="2089150" y="2276475"/>
          <p14:tracePt t="28921" x="2098675" y="2259013"/>
          <p14:tracePt t="28931" x="2116138" y="2224088"/>
          <p14:tracePt t="28942" x="2133600" y="2160588"/>
          <p14:tracePt t="28957" x="2160588" y="2062163"/>
          <p14:tracePt t="28974" x="2214563" y="1714500"/>
          <p14:tracePt t="28993" x="2251075" y="1544638"/>
          <p14:tracePt t="29007" x="2251075" y="1527175"/>
          <p14:tracePt t="29043" x="2232025" y="1509713"/>
          <p14:tracePt t="29063" x="2224088" y="1509713"/>
          <p14:tracePt t="29094" x="2214563" y="1509713"/>
          <p14:tracePt t="29358" x="2205038" y="1509713"/>
          <p14:tracePt t="29368" x="2187575" y="1509713"/>
          <p14:tracePt t="29378" x="2170113" y="1509713"/>
          <p14:tracePt t="29391" x="2152650" y="1509713"/>
          <p14:tracePt t="29408" x="2116138" y="1509713"/>
          <p14:tracePt t="29424" x="2108200" y="1509713"/>
          <p14:tracePt t="29441" x="2071688" y="1509713"/>
          <p14:tracePt t="29459" x="1990725" y="1500188"/>
          <p14:tracePt t="29474" x="1928813" y="1482725"/>
          <p14:tracePt t="29491" x="1812925" y="1438275"/>
          <p14:tracePt t="29507" x="1751013" y="1428750"/>
          <p14:tracePt t="29524" x="1660525" y="1419225"/>
          <p14:tracePt t="29541" x="1625600" y="1411288"/>
          <p14:tracePt t="29764" x="1581150" y="1411288"/>
          <p14:tracePt t="29774" x="1509713" y="1428750"/>
          <p14:tracePt t="29784" x="1428750" y="1438275"/>
          <p14:tracePt t="29794" x="1330325" y="1446213"/>
          <p14:tracePt t="29807" x="1223963" y="1465263"/>
          <p14:tracePt t="29825" x="1089025" y="1482725"/>
          <p14:tracePt t="29841" x="1054100" y="1482725"/>
          <p14:tracePt t="29857" x="1027113" y="1482725"/>
          <p14:tracePt t="29926" x="1036638" y="1482725"/>
          <p14:tracePt t="29936" x="1071563" y="1482725"/>
          <p14:tracePt t="29947" x="1133475" y="1500188"/>
          <p14:tracePt t="29958" x="1231900" y="1527175"/>
          <p14:tracePt t="29974" x="1393825" y="1589088"/>
          <p14:tracePt t="29991" x="1581150" y="1697038"/>
          <p14:tracePt t="30008" x="1616075" y="1751013"/>
          <p14:tracePt t="30041" x="1608138" y="1857375"/>
          <p14:tracePt t="30058" x="1544638" y="1982788"/>
          <p14:tracePt t="30074" x="1517650" y="2062163"/>
          <p14:tracePt t="30091" x="1438275" y="2251075"/>
          <p14:tracePt t="30109" x="1393825" y="2374900"/>
          <p14:tracePt t="30125" x="1384300" y="2393950"/>
          <p14:tracePt t="30141" x="1374775" y="2401888"/>
          <p14:tracePt t="30374" x="1347788" y="2428875"/>
          <p14:tracePt t="30383" x="1322388" y="2446338"/>
          <p14:tracePt t="30393" x="1322388" y="2473325"/>
          <p14:tracePt t="30408" x="1312863" y="2490788"/>
          <p14:tracePt t="30425" x="1312863" y="2554288"/>
          <p14:tracePt t="30441" x="1312863" y="2581275"/>
          <p14:tracePt t="30458" x="1384300" y="2697163"/>
          <p14:tracePt t="30474" x="1509713" y="2768600"/>
          <p14:tracePt t="30491" x="1581150" y="2776538"/>
          <p14:tracePt t="30508" x="1731963" y="2768600"/>
          <p14:tracePt t="30739" x="1751013" y="2768600"/>
          <p14:tracePt t="30749" x="1795463" y="2786063"/>
          <p14:tracePt t="30759" x="1866900" y="2803525"/>
          <p14:tracePt t="30774" x="2000250" y="2822575"/>
          <p14:tracePt t="30792" x="2411413" y="2982913"/>
          <p14:tracePt t="30809" x="2687638" y="3143250"/>
          <p14:tracePt t="31469" x="2670175" y="3062288"/>
          <p14:tracePt t="31481" x="2643188" y="2965450"/>
          <p14:tracePt t="31491" x="2608263" y="2795588"/>
          <p14:tracePt t="31508" x="2571750" y="2589213"/>
          <p14:tracePt t="31525" x="2517775" y="2330450"/>
          <p14:tracePt t="31541" x="2490788" y="2303463"/>
          <p14:tracePt t="31574" x="2446338" y="2312988"/>
          <p14:tracePt t="31592" x="2401888" y="2322513"/>
          <p14:tracePt t="31608" x="2393950" y="2322513"/>
          <p14:tracePt t="31734" x="2393950" y="2312988"/>
          <p14:tracePt t="31743" x="2384425" y="2241550"/>
          <p14:tracePt t="31758" x="2366963" y="2205038"/>
          <p14:tracePt t="31775" x="2347913" y="2133600"/>
          <p14:tracePt t="31791" x="2322513" y="2108200"/>
          <p14:tracePt t="31808" x="2295525" y="2089150"/>
          <p14:tracePt t="31826" x="2259013" y="2089150"/>
          <p14:tracePt t="31841" x="2241550" y="2089150"/>
          <p14:tracePt t="31858" x="2224088" y="2089150"/>
          <p14:tracePt t="31875" x="2214563" y="2089150"/>
          <p14:tracePt t="31891" x="2197100" y="2098675"/>
          <p14:tracePt t="31908" x="2152650" y="2160588"/>
          <p14:tracePt t="31926" x="2116138" y="2224088"/>
          <p14:tracePt t="31941" x="2116138" y="2251075"/>
          <p14:tracePt t="31958" x="2098675" y="2312988"/>
          <p14:tracePt t="31975" x="2089150" y="2330450"/>
          <p14:tracePt t="31991" x="2081213" y="2357438"/>
          <p14:tracePt t="32008" x="2081213" y="2393950"/>
          <p14:tracePt t="32025" x="2081213" y="2419350"/>
          <p14:tracePt t="32041" x="2062163" y="2482850"/>
          <p14:tracePt t="32058" x="2054225" y="2536825"/>
          <p14:tracePt t="32075" x="2054225" y="2571750"/>
          <p14:tracePt t="32092" x="2054225" y="2598738"/>
          <p14:tracePt t="32109" x="2054225" y="2633663"/>
          <p14:tracePt t="32125" x="2062163" y="2652713"/>
          <p14:tracePt t="32373" x="2081213" y="2652713"/>
          <p14:tracePt t="32384" x="2098675" y="2616200"/>
          <p14:tracePt t="32394" x="2133600" y="2589213"/>
          <p14:tracePt t="32408" x="2152650" y="2562225"/>
          <p14:tracePt t="32425" x="2197100" y="2465388"/>
          <p14:tracePt t="32441" x="2224088" y="2411413"/>
          <p14:tracePt t="32458" x="2241550" y="2259013"/>
          <p14:tracePt t="32475" x="2224088" y="2170113"/>
          <p14:tracePt t="32492" x="2179638" y="2125663"/>
          <p14:tracePt t="32508" x="2116138" y="2071688"/>
          <p14:tracePt t="32526" x="2054225" y="2017713"/>
          <p14:tracePt t="32542" x="2036763" y="2000250"/>
          <p14:tracePt t="32558" x="1982788" y="2000250"/>
          <p14:tracePt t="32576" x="1928813" y="2017713"/>
          <p14:tracePt t="32591" x="1901825" y="2027238"/>
          <p14:tracePt t="32608" x="1857375" y="2062163"/>
          <p14:tracePt t="32625" x="1847850" y="2089150"/>
          <p14:tracePt t="32642" x="1830388" y="2125663"/>
          <p14:tracePt t="32658" x="1830388" y="2179638"/>
          <p14:tracePt t="32675" x="1830388" y="2232025"/>
          <p14:tracePt t="32692" x="1830388" y="2295525"/>
          <p14:tracePt t="32708" x="1839913" y="2357438"/>
          <p14:tracePt t="32725" x="1857375" y="2393950"/>
          <p14:tracePt t="32742" x="1928813" y="2446338"/>
          <p14:tracePt t="32759" x="2036763" y="2500313"/>
          <p14:tracePt t="33013" x="2036763" y="2517775"/>
          <p14:tracePt t="33023" x="2036763" y="2544763"/>
          <p14:tracePt t="33033" x="2036763" y="2598738"/>
          <p14:tracePt t="33044" x="2036763" y="2625725"/>
          <p14:tracePt t="33058" x="2044700" y="2670175"/>
          <p14:tracePt t="33075" x="2081213" y="2697163"/>
          <p14:tracePt t="33092" x="2116138" y="2705100"/>
          <p14:tracePt t="33108" x="2197100" y="2705100"/>
          <p14:tracePt t="33125" x="2286000" y="2697163"/>
          <p14:tracePt t="33142" x="2330450" y="2643188"/>
          <p14:tracePt t="33158" x="2384425" y="2608263"/>
          <p14:tracePt t="33389" x="2384425" y="2571750"/>
          <p14:tracePt t="33399" x="2384425" y="2500313"/>
          <p14:tracePt t="33410" x="2384425" y="2419350"/>
          <p14:tracePt t="33425" x="2384425" y="2347913"/>
          <p14:tracePt t="33442" x="2347913" y="2276475"/>
          <p14:tracePt t="33459" x="2276475" y="2224088"/>
          <p14:tracePt t="33475" x="2241550" y="2214563"/>
          <p14:tracePt t="33492" x="2179638" y="2205038"/>
          <p14:tracePt t="33508" x="2152650" y="2205038"/>
          <p14:tracePt t="33525" x="2108200" y="2205038"/>
          <p14:tracePt t="33542" x="2062163" y="2205038"/>
          <p14:tracePt t="33558" x="2044700" y="2205038"/>
          <p14:tracePt t="33575" x="2009775" y="2232025"/>
          <p14:tracePt t="33592" x="1982788" y="2259013"/>
          <p14:tracePt t="33608" x="1973263" y="2276475"/>
          <p14:tracePt t="33612" x="1965325" y="2303463"/>
          <p14:tracePt t="33625" x="1955800" y="2330450"/>
          <p14:tracePt t="33643" x="1955800" y="2374900"/>
          <p14:tracePt t="33659" x="1955800" y="2428875"/>
          <p14:tracePt t="33675" x="1955800" y="2465388"/>
          <p14:tracePt t="33693" x="1955800" y="2490788"/>
          <p14:tracePt t="33708" x="1955800" y="2509838"/>
          <p14:tracePt t="33725" x="1982788" y="2536825"/>
          <p14:tracePt t="33744" x="2044700" y="2581275"/>
          <p14:tracePt t="33758" x="2089150" y="2633663"/>
          <p14:tracePt t="33988" x="2108200" y="2633663"/>
          <p14:tracePt t="33998" x="2133600" y="2633663"/>
          <p14:tracePt t="34009" x="2170113" y="2616200"/>
          <p14:tracePt t="34025" x="2214563" y="2616200"/>
          <p14:tracePt t="34043" x="2268538" y="2598738"/>
          <p14:tracePt t="34059" x="2286000" y="2581275"/>
          <p14:tracePt t="34075" x="2303463" y="2554288"/>
          <p14:tracePt t="34092" x="2322513" y="2411413"/>
          <p14:tracePt t="34110" x="2330450" y="2286000"/>
          <p14:tracePt t="34125" x="2330450" y="2214563"/>
          <p14:tracePt t="34142" x="2322513" y="2081213"/>
          <p14:tracePt t="34161" x="2268538" y="2044700"/>
          <p14:tracePt t="34175" x="2232025" y="2027238"/>
          <p14:tracePt t="34192" x="2152650" y="2027238"/>
          <p14:tracePt t="34208" x="2125663" y="2027238"/>
          <p14:tracePt t="34225" x="2071688" y="2081213"/>
          <p14:tracePt t="34242" x="2009775" y="2170113"/>
          <p14:tracePt t="34567" x="2009775" y="2179638"/>
          <p14:tracePt t="34577" x="2009775" y="2197100"/>
          <p14:tracePt t="34587" x="2009775" y="2214563"/>
          <p14:tracePt t="34597" x="2009775" y="2251075"/>
          <p14:tracePt t="34609" x="2009775" y="2322513"/>
          <p14:tracePt t="34627" x="2009775" y="2465388"/>
          <p14:tracePt t="34642" x="2009775" y="2527300"/>
          <p14:tracePt t="34659" x="2000250" y="2589213"/>
          <p14:tracePt t="34676" x="2000250" y="2625725"/>
          <p14:tracePt t="34692" x="2000250" y="2660650"/>
          <p14:tracePt t="34709" x="2000250" y="2687638"/>
          <p14:tracePt t="34725" x="2027238" y="2697163"/>
          <p14:tracePt t="34742" x="2071688" y="2697163"/>
          <p14:tracePt t="34983" x="2089150" y="2697163"/>
          <p14:tracePt t="34993" x="2125663" y="2697163"/>
          <p14:tracePt t="35003" x="2152650" y="2697163"/>
          <p14:tracePt t="35014" x="2187575" y="2697163"/>
          <p14:tracePt t="35026" x="2205038" y="2697163"/>
          <p14:tracePt t="35044" x="2241550" y="2679700"/>
          <p14:tracePt t="35059" x="2268538" y="2670175"/>
          <p14:tracePt t="35076" x="2312988" y="2598738"/>
          <p14:tracePt t="35092" x="2322513" y="2581275"/>
          <p14:tracePt t="35109" x="2330450" y="2536825"/>
          <p14:tracePt t="35126" x="2339975" y="2517775"/>
          <p14:tracePt t="35142" x="2339975" y="2500313"/>
          <p14:tracePt t="35159" x="2339975" y="2482850"/>
          <p14:tracePt t="35176" x="2303463" y="2465388"/>
          <p14:tracePt t="35192" x="2286000" y="2455863"/>
          <p14:tracePt t="35209" x="2276475" y="2455863"/>
          <p14:tracePt t="35228" x="2268538" y="2455863"/>
          <p14:tracePt t="35242" x="2259013" y="2446338"/>
          <p14:tracePt t="35259" x="2214563" y="2411413"/>
          <p14:tracePt t="35277" x="2187575" y="2384425"/>
          <p14:tracePt t="35293" x="2152650" y="2303463"/>
          <p14:tracePt t="35309" x="2143125" y="2303463"/>
          <p14:tracePt t="35633" x="2133600" y="2303463"/>
          <p14:tracePt t="35643" x="2116138" y="2357438"/>
          <p14:tracePt t="35653" x="2108200" y="2384425"/>
          <p14:tracePt t="35663" x="2081213" y="2419350"/>
          <p14:tracePt t="35676" x="2071688" y="2465388"/>
          <p14:tracePt t="35694" x="2036763" y="2536825"/>
          <p14:tracePt t="35709" x="2027238" y="2581275"/>
          <p14:tracePt t="35726" x="2017713" y="2616200"/>
          <p14:tracePt t="35765" x="2027238" y="2633663"/>
          <p14:tracePt t="35776" x="2054225" y="2643188"/>
          <p14:tracePt t="35793" x="2089150" y="2652713"/>
          <p14:tracePt t="35809" x="2133600" y="2660650"/>
          <p14:tracePt t="35826" x="2160588" y="2660650"/>
          <p14:tracePt t="35843" x="2170113" y="2660650"/>
          <p14:tracePt t="36130" x="2179638" y="2652713"/>
          <p14:tracePt t="36141" x="2197100" y="2633663"/>
          <p14:tracePt t="36151" x="2205038" y="2616200"/>
          <p14:tracePt t="36161" x="2224088" y="2598738"/>
          <p14:tracePt t="36176" x="2251075" y="2554288"/>
          <p14:tracePt t="36192" x="2286000" y="2482850"/>
          <p14:tracePt t="36209" x="2303463" y="2428875"/>
          <p14:tracePt t="36226" x="2330450" y="2339975"/>
          <p14:tracePt t="36242" x="2339975" y="2197100"/>
          <p14:tracePt t="36259" x="2339975" y="2116138"/>
          <p14:tracePt t="36276" x="2312988" y="2027238"/>
          <p14:tracePt t="36293" x="2276475" y="2000250"/>
          <p14:tracePt t="36309" x="2268538" y="2000250"/>
          <p14:tracePt t="36326" x="2224088" y="1990725"/>
          <p14:tracePt t="36344" x="2170113" y="1990725"/>
          <p14:tracePt t="36360" x="2143125" y="1990725"/>
          <p14:tracePt t="36376" x="2108200" y="1990725"/>
          <p14:tracePt t="36394" x="2089150" y="1990725"/>
          <p14:tracePt t="36426" x="2081213" y="1990725"/>
          <p14:tracePt t="36442" x="2081213" y="2000250"/>
          <p14:tracePt t="36459" x="2062163" y="2009775"/>
          <p14:tracePt t="36476" x="2054225" y="2009775"/>
          <p14:tracePt t="36506" x="2054225" y="2017713"/>
          <p14:tracePt t="36516" x="2054225" y="2044700"/>
          <p14:tracePt t="36810" x="2044700" y="2062163"/>
          <p14:tracePt t="36821" x="2027238" y="2116138"/>
          <p14:tracePt t="36831" x="2027238" y="2197100"/>
          <p14:tracePt t="36843" x="2027238" y="2259013"/>
          <p14:tracePt t="36860" x="2017713" y="2330450"/>
          <p14:tracePt t="36876" x="2017713" y="2527300"/>
          <p14:tracePt t="36893" x="2017713" y="2608263"/>
          <p14:tracePt t="36909" x="2017713" y="2625725"/>
          <p14:tracePt t="36927" x="2054225" y="2643188"/>
          <p14:tracePt t="36943" x="2108200" y="2652713"/>
          <p14:tracePt t="36959" x="2133600" y="2652713"/>
          <p14:tracePt t="36976" x="2170113" y="2660650"/>
          <p14:tracePt t="37186" x="2197100" y="2660650"/>
          <p14:tracePt t="37196" x="2214563" y="2625725"/>
          <p14:tracePt t="37209" x="2259013" y="2589213"/>
          <p14:tracePt t="37227" x="2357438" y="2473325"/>
          <p14:tracePt t="37243" x="2393950" y="2428875"/>
          <p14:tracePt t="37260" x="2419350" y="2384425"/>
          <p14:tracePt t="37276" x="2419350" y="2366963"/>
          <p14:tracePt t="37308" x="2401888" y="2347913"/>
          <p14:tracePt t="37319" x="2366963" y="2339975"/>
          <p14:tracePt t="37329" x="2312988" y="2322513"/>
          <p14:tracePt t="37343" x="2259013" y="2303463"/>
          <p14:tracePt t="37359" x="2179638" y="2259013"/>
          <p14:tracePt t="37377" x="2133600" y="2251075"/>
          <p14:tracePt t="37393" x="2089150" y="2224088"/>
          <p14:tracePt t="37410" x="2089150" y="2214563"/>
          <p14:tracePt t="37806" x="2089150" y="2241550"/>
          <p14:tracePt t="37816" x="2089150" y="2303463"/>
          <p14:tracePt t="37826" x="2081213" y="2374900"/>
          <p14:tracePt t="37843" x="2071688" y="2411413"/>
          <p14:tracePt t="37859" x="2054225" y="2490788"/>
          <p14:tracePt t="37877" x="2054225" y="2536825"/>
          <p14:tracePt t="37893" x="2054225" y="2544763"/>
          <p14:tracePt t="37910" x="2054225" y="2554288"/>
          <p14:tracePt t="37938" x="2054225" y="2571750"/>
          <p14:tracePt t="37947" x="2081213" y="2589213"/>
          <p14:tracePt t="38243" x="2098675" y="2589213"/>
          <p14:tracePt t="38252" x="2098675" y="2571750"/>
          <p14:tracePt t="38262" x="2116138" y="2562225"/>
          <p14:tracePt t="38276" x="2125663" y="2544763"/>
          <p14:tracePt t="38293" x="2152650" y="2490788"/>
          <p14:tracePt t="38310" x="2160588" y="2455863"/>
          <p14:tracePt t="38326" x="2160588" y="2446338"/>
          <p14:tracePt t="38375" x="2160588" y="2455863"/>
          <p14:tracePt t="38385" x="2160588" y="2465388"/>
          <p14:tracePt t="38396" x="2143125" y="2473325"/>
          <p14:tracePt t="38410" x="2116138" y="2500313"/>
          <p14:tracePt t="38426" x="2089150" y="2527300"/>
          <p14:tracePt t="38443" x="2062163" y="2554288"/>
          <p14:tracePt t="38460" x="2044700" y="2589213"/>
          <p14:tracePt t="38477" x="2036763" y="2598738"/>
          <p14:tracePt t="38801" x="2036763" y="2633663"/>
          <p14:tracePt t="38812" x="2027238" y="2732088"/>
          <p14:tracePt t="38821" x="2027238" y="2803525"/>
          <p14:tracePt t="38831" x="2027238" y="2867025"/>
          <p14:tracePt t="38843" x="2027238" y="2946400"/>
          <p14:tracePt t="38861" x="2027238" y="3116263"/>
          <p14:tracePt t="38877" x="2027238" y="3187700"/>
          <p14:tracePt t="38893" x="2027238" y="3232150"/>
          <p14:tracePt t="38933" x="2027238" y="3224213"/>
          <p14:tracePt t="39257" x="2027238" y="3214688"/>
          <p14:tracePt t="39270" x="2044700" y="3179763"/>
          <p14:tracePt t="39279" x="2062163" y="3133725"/>
          <p14:tracePt t="39294" x="2089150" y="3062288"/>
          <p14:tracePt t="39310" x="2133600" y="2840038"/>
          <p14:tracePt t="39326" x="2152650" y="2633663"/>
          <p14:tracePt t="39343" x="2179638" y="2330450"/>
          <p14:tracePt t="39360" x="2179638" y="1973263"/>
          <p14:tracePt t="39377" x="2179638" y="1901825"/>
          <p14:tracePt t="39393" x="2179638" y="1874838"/>
          <p14:tracePt t="39613" x="2170113" y="1884363"/>
          <p14:tracePt t="39623" x="2152650" y="1901825"/>
          <p14:tracePt t="39633" x="2133600" y="1946275"/>
          <p14:tracePt t="39644" x="2116138" y="2017713"/>
          <p14:tracePt t="39660" x="2089150" y="2089150"/>
          <p14:tracePt t="39677" x="2044700" y="2170113"/>
          <p14:tracePt t="39694" x="2017713" y="2214563"/>
          <p14:tracePt t="39710" x="2009775" y="2224088"/>
          <p14:tracePt t="39755" x="2009775" y="2251075"/>
          <p14:tracePt t="40040" x="2009775" y="2276475"/>
          <p14:tracePt t="40050" x="2009775" y="2339975"/>
          <p14:tracePt t="40061" x="2009775" y="2374900"/>
          <p14:tracePt t="40077" x="2009775" y="2419350"/>
          <p14:tracePt t="40093" x="2009775" y="2490788"/>
          <p14:tracePt t="40110" x="2009775" y="2571750"/>
          <p14:tracePt t="40127" x="2009775" y="2581275"/>
          <p14:tracePt t="40143" x="2009775" y="2598738"/>
          <p14:tracePt t="40161" x="2009775" y="2608263"/>
          <p14:tracePt t="40395" x="2009775" y="2625725"/>
          <p14:tracePt t="40406" x="2009775" y="2687638"/>
          <p14:tracePt t="40416" x="2009775" y="2795588"/>
          <p14:tracePt t="40427" x="2009775" y="2867025"/>
          <p14:tracePt t="40445" x="2009775" y="3009900"/>
          <p14:tracePt t="40460" x="2009775" y="3108325"/>
          <p14:tracePt t="40477" x="2009775" y="3214688"/>
          <p14:tracePt t="40493" x="2009775" y="3224213"/>
          <p14:tracePt t="40510" x="2009775" y="3241675"/>
          <p14:tracePt t="40802" x="2009775" y="3251200"/>
          <p14:tracePt t="40811" x="2009775" y="3259138"/>
          <p14:tracePt t="40822" x="2000250" y="3276600"/>
          <p14:tracePt t="40832" x="1982788" y="3286125"/>
          <p14:tracePt t="40843" x="1955800" y="3303588"/>
          <p14:tracePt t="40862" x="1911350" y="3357563"/>
          <p14:tracePt t="40877" x="1901825" y="3375025"/>
          <p14:tracePt t="40894" x="1901825" y="3394075"/>
          <p14:tracePt t="40923" x="1911350" y="3419475"/>
          <p14:tracePt t="40933" x="1938338" y="3429000"/>
          <p14:tracePt t="40944" x="1973263" y="3429000"/>
          <p14:tracePt t="41309" x="1973263" y="3446463"/>
          <p14:tracePt t="41319" x="1973263" y="3500438"/>
          <p14:tracePt t="41330" x="1965325" y="3554413"/>
          <p14:tracePt t="41344" x="1965325" y="3589338"/>
          <p14:tracePt t="41360" x="1965325" y="3697288"/>
          <p14:tracePt t="41378" x="1965325" y="3776663"/>
          <p14:tracePt t="41394" x="2017713" y="3902075"/>
          <p14:tracePt t="41410" x="2089150" y="3919538"/>
          <p14:tracePt t="41664" x="2089150" y="3938588"/>
          <p14:tracePt t="41675" x="2089150" y="3956050"/>
          <p14:tracePt t="41685" x="2089150" y="3983038"/>
          <p14:tracePt t="41696" x="2098675" y="4017963"/>
          <p14:tracePt t="41710" x="2108200" y="4054475"/>
          <p14:tracePt t="41727" x="2133600" y="4125913"/>
          <p14:tracePt t="41745" x="2152650" y="4143375"/>
          <p14:tracePt t="41777" x="2170113" y="4143375"/>
          <p14:tracePt t="42050" x="2179638" y="4133850"/>
          <p14:tracePt t="42061" x="2197100" y="4108450"/>
          <p14:tracePt t="42070" x="2214563" y="4081463"/>
          <p14:tracePt t="42080" x="2224088" y="4071938"/>
          <p14:tracePt t="42094" x="2232025" y="4054475"/>
          <p14:tracePt t="42111" x="2259013" y="3973513"/>
          <p14:tracePt t="42127" x="2276475" y="3911600"/>
          <p14:tracePt t="42144" x="2303463" y="3724275"/>
          <p14:tracePt t="42162" x="2339975" y="3536950"/>
          <p14:tracePt t="42177" x="2347913" y="3438525"/>
          <p14:tracePt t="42194" x="2347913" y="3375025"/>
          <p14:tracePt t="42211" x="2339975" y="3357563"/>
          <p14:tracePt t="42227" x="2303463" y="3322638"/>
          <p14:tracePt t="42244" x="2268538" y="3303588"/>
          <p14:tracePt t="42261" x="2251075" y="3286125"/>
          <p14:tracePt t="42277" x="2205038" y="3286125"/>
          <p14:tracePt t="42295" x="2125663" y="3286125"/>
          <p14:tracePt t="42311" x="2081213" y="3286125"/>
          <p14:tracePt t="42327" x="2044700" y="3286125"/>
          <p14:tracePt t="42345" x="2009775" y="3295650"/>
          <p14:tracePt t="42361" x="1990725" y="3303588"/>
          <p14:tracePt t="42377" x="1955800" y="3340100"/>
          <p14:tracePt t="42395" x="1919288" y="3411538"/>
          <p14:tracePt t="42411" x="1911350" y="3419475"/>
          <p14:tracePt t="42428" x="1911350" y="3455988"/>
          <p14:tracePt t="42740" x="1911350" y="3482975"/>
          <p14:tracePt t="42751" x="1901825" y="3536950"/>
          <p14:tracePt t="42762" x="1893888" y="3643313"/>
          <p14:tracePt t="42778" x="1866900" y="3768725"/>
          <p14:tracePt t="42795" x="1857375" y="3919538"/>
          <p14:tracePt t="42812" x="1857375" y="4089400"/>
          <p14:tracePt t="42827" x="1857375" y="4160838"/>
          <p14:tracePt t="42844" x="1884363" y="4286250"/>
          <p14:tracePt t="42863" x="1938338" y="4367213"/>
          <p14:tracePt t="42877" x="1965325" y="4411663"/>
          <p14:tracePt t="42894" x="2009775" y="4473575"/>
          <p14:tracePt t="42911" x="2044700" y="4491038"/>
          <p14:tracePt t="42928" x="2143125" y="4537075"/>
          <p14:tracePt t="42944" x="2241550" y="4545013"/>
          <p14:tracePt t="42961" x="2276475" y="4545013"/>
          <p14:tracePt t="42978" x="2322513" y="4510088"/>
          <p14:tracePt t="42994" x="2366963" y="4465638"/>
          <p14:tracePt t="43011" x="2401888" y="4438650"/>
          <p14:tracePt t="43028" x="2455863" y="4357688"/>
          <p14:tracePt t="43045" x="2490788" y="4232275"/>
          <p14:tracePt t="43061" x="2490788" y="4152900"/>
          <p14:tracePt t="43078" x="2490788" y="3894138"/>
          <p14:tracePt t="43096" x="2438400" y="3697288"/>
          <p14:tracePt t="43111" x="2401888" y="3633788"/>
          <p14:tracePt t="43127" x="2312988" y="3509963"/>
          <p14:tracePt t="43146" x="2214563" y="3465513"/>
          <p14:tracePt t="43161" x="2133600" y="3438525"/>
          <p14:tracePt t="43178" x="2009775" y="3411538"/>
          <p14:tracePt t="43194" x="1965325" y="3411538"/>
          <p14:tracePt t="43211" x="1901825" y="3411538"/>
          <p14:tracePt t="43228" x="1866900" y="3411538"/>
          <p14:tracePt t="43244" x="1847850" y="3411538"/>
          <p14:tracePt t="43261" x="1839913" y="3419475"/>
          <p14:tracePt t="43280" x="1822450" y="3455988"/>
          <p14:tracePt t="43295" x="1812925" y="3517900"/>
          <p14:tracePt t="43311" x="1785938" y="3616325"/>
          <p14:tracePt t="43329" x="1776413" y="3670300"/>
          <p14:tracePt t="43344" x="1776413" y="3687763"/>
          <p14:tracePt t="43361" x="1776413" y="3759200"/>
          <p14:tracePt t="43378" x="1803400" y="3795713"/>
          <p14:tracePt t="43394" x="1857375" y="3884613"/>
          <p14:tracePt t="43677" x="1857375" y="3973513"/>
          <p14:tracePt t="43685" x="1857375" y="4054475"/>
          <p14:tracePt t="43696" x="1857375" y="4160838"/>
          <p14:tracePt t="43711" x="1866900" y="4224338"/>
          <p14:tracePt t="43728" x="1919288" y="4402138"/>
          <p14:tracePt t="43746" x="2009775" y="4554538"/>
          <p14:tracePt t="43761" x="2054225" y="4608513"/>
          <p14:tracePt t="43778" x="2125663" y="4652963"/>
          <p14:tracePt t="43797" x="2214563" y="4670425"/>
          <p14:tracePt t="43811" x="2251075" y="4670425"/>
          <p14:tracePt t="43828" x="2295525" y="4643438"/>
          <p14:tracePt t="44111" x="2295525" y="4633913"/>
          <p14:tracePt t="44122" x="2303463" y="4598988"/>
          <p14:tracePt t="44132" x="2312988" y="4572000"/>
          <p14:tracePt t="44145" x="2330450" y="4500563"/>
          <p14:tracePt t="44162" x="2357438" y="4348163"/>
          <p14:tracePt t="44178" x="2357438" y="4268788"/>
          <p14:tracePt t="44195" x="2357438" y="4027488"/>
          <p14:tracePt t="44213" x="2330450" y="3857625"/>
          <p14:tracePt t="44228" x="2303463" y="3822700"/>
          <p14:tracePt t="44244" x="2251075" y="3768725"/>
          <p14:tracePt t="44261" x="2224088" y="3768725"/>
          <p14:tracePt t="44278" x="2160588" y="3768725"/>
          <p14:tracePt t="44295" x="2125663" y="3759200"/>
          <p14:tracePt t="44311" x="2108200" y="3759200"/>
          <p14:tracePt t="44569" x="2036763" y="3759200"/>
          <p14:tracePt t="44579" x="1911350" y="3759200"/>
          <p14:tracePt t="44589" x="1768475" y="3759200"/>
          <p14:tracePt t="44599" x="1562100" y="3741738"/>
          <p14:tracePt t="44611" x="1446213" y="3724275"/>
          <p14:tracePt t="44630" x="1312863" y="3697288"/>
          <p14:tracePt t="44645" x="1258888" y="3687763"/>
          <p14:tracePt t="44661" x="1214438" y="3670300"/>
          <p14:tracePt t="44678" x="1187450" y="3652838"/>
          <p14:tracePt t="44936" x="1009650" y="3670300"/>
          <p14:tracePt t="44944" x="928688" y="3670300"/>
          <p14:tracePt t="44955" x="857250" y="3670300"/>
          <p14:tracePt t="44964" x="795338" y="3670300"/>
          <p14:tracePt t="44978" x="758825" y="3670300"/>
          <p14:tracePt t="44995" x="731838" y="3670300"/>
          <p14:tracePt t="45076" x="758825" y="3670300"/>
          <p14:tracePt t="45086" x="830263" y="3670300"/>
          <p14:tracePt t="45097" x="911225" y="3670300"/>
          <p14:tracePt t="45112" x="1009650" y="3670300"/>
          <p14:tracePt t="45128" x="1285875" y="3670300"/>
          <p14:tracePt t="45145" x="1374775" y="3670300"/>
          <p14:tracePt t="45161" x="1554163" y="3670300"/>
          <p14:tracePt t="45178" x="1608138" y="3670300"/>
          <p14:tracePt t="45195" x="1616075" y="3670300"/>
          <p14:tracePt t="45523" x="1608138" y="3670300"/>
          <p14:tracePt t="45533" x="1581150" y="3705225"/>
          <p14:tracePt t="45545" x="1562100" y="3724275"/>
          <p14:tracePt t="45563" x="1536700" y="3768725"/>
          <p14:tracePt t="45578" x="1536700" y="3786188"/>
          <p14:tracePt t="45595" x="1536700" y="3840163"/>
          <p14:tracePt t="45612" x="1536700" y="3857625"/>
          <p14:tracePt t="45615" x="1562100" y="3875088"/>
          <p14:tracePt t="45628" x="1616075" y="3929063"/>
          <p14:tracePt t="45645" x="1704975" y="3973513"/>
          <p14:tracePt t="45662" x="1758950" y="3990975"/>
          <p14:tracePt t="45678" x="1857375" y="3990975"/>
          <p14:tracePt t="45920" x="1839913" y="4010025"/>
          <p14:tracePt t="45930" x="1812925" y="4010025"/>
          <p14:tracePt t="45938" x="1776413" y="4010025"/>
          <p14:tracePt t="45951" x="1714500" y="4010025"/>
          <p14:tracePt t="45961" x="1660525" y="4010025"/>
          <p14:tracePt t="45980" x="1589088" y="4010025"/>
          <p14:tracePt t="45995" x="1527175" y="4000500"/>
          <p14:tracePt t="46011" x="1419225" y="3965575"/>
          <p14:tracePt t="46028" x="1393825" y="3946525"/>
          <p14:tracePt t="46045" x="1384300" y="3946525"/>
          <p14:tracePt t="46092" x="1438275" y="3946525"/>
          <p14:tracePt t="46102" x="1527175" y="3946525"/>
          <p14:tracePt t="46113" x="1633538" y="3946525"/>
          <p14:tracePt t="46128" x="1812925" y="3946525"/>
          <p14:tracePt t="46145" x="2214563" y="3965575"/>
          <p14:tracePt t="46162" x="2490788" y="4010025"/>
          <p14:tracePt t="46178" x="2562225" y="4027488"/>
          <p14:tracePt t="46195" x="2608263" y="4062413"/>
          <p14:tracePt t="46213" x="2616200" y="4081463"/>
          <p14:tracePt t="46228" x="2598738" y="4098925"/>
          <p14:tracePt t="46245" x="2473325" y="4170363"/>
          <p14:tracePt t="46264" x="2259013" y="4224338"/>
          <p14:tracePt t="46278" x="2160588" y="4241800"/>
          <p14:tracePt t="46295" x="1955800" y="4259263"/>
          <p14:tracePt t="46312" x="1884363" y="4259263"/>
          <p14:tracePt t="46328" x="1847850" y="4259263"/>
          <p14:tracePt t="46406" x="1857375" y="4259263"/>
          <p14:tracePt t="46417" x="1884363" y="4259263"/>
          <p14:tracePt t="46428" x="1911350" y="4259263"/>
          <p14:tracePt t="46447" x="2009775" y="4197350"/>
          <p14:tracePt t="48143" x="2027238" y="4160838"/>
          <p14:tracePt t="48153" x="2044700" y="4116388"/>
          <p14:tracePt t="48163" x="2054225" y="4054475"/>
          <p14:tracePt t="48179" x="2071688" y="4010025"/>
          <p14:tracePt t="48196" x="2108200" y="3848100"/>
          <p14:tracePt t="48213" x="2108200" y="3724275"/>
          <p14:tracePt t="48229" x="2108200" y="3687763"/>
          <p14:tracePt t="48246" x="2081213" y="3633788"/>
          <p14:tracePt t="48263" x="2044700" y="3608388"/>
          <p14:tracePt t="48279" x="2027238" y="3598863"/>
          <p14:tracePt t="48296" x="1965325" y="3598863"/>
          <p14:tracePt t="48313" x="1946275" y="3598863"/>
          <p14:tracePt t="48329" x="1938338" y="3598863"/>
          <p14:tracePt t="48407" x="1946275" y="3625850"/>
          <p14:tracePt t="48417" x="1973263" y="3670300"/>
          <p14:tracePt t="48429" x="2009775" y="3724275"/>
          <p14:tracePt t="48447" x="2133600" y="3894138"/>
          <p14:tracePt t="48462" x="2187575" y="3938588"/>
          <p14:tracePt t="48479" x="2241550" y="3973513"/>
          <p14:tracePt t="48496" x="2268538" y="3983038"/>
          <p14:tracePt t="48512" x="2322513" y="4017963"/>
          <p14:tracePt t="48863" x="2322513" y="4010025"/>
          <p14:tracePt t="48884" x="2322513" y="4000500"/>
          <p14:tracePt t="48905" x="2322513" y="3983038"/>
          <p14:tracePt t="48915" x="2312988" y="3956050"/>
          <p14:tracePt t="48955" x="2312988" y="3946525"/>
          <p14:tracePt t="50692" x="2347913" y="3929063"/>
          <p14:tracePt t="50701" x="2366963" y="3919538"/>
          <p14:tracePt t="50713" x="2374900" y="3911600"/>
          <p14:tracePt t="50730" x="2401888" y="3884613"/>
          <p14:tracePt t="50746" x="2438400" y="3857625"/>
          <p14:tracePt t="50763" x="2455863" y="3857625"/>
          <p14:tracePt t="50783" x="2473325" y="3830638"/>
          <p14:tracePt t="50797" x="2517775" y="3786188"/>
          <p14:tracePt t="50813" x="2625725" y="3670300"/>
          <p14:tracePt t="50830" x="2679700" y="3589338"/>
          <p14:tracePt t="51067" x="2705100" y="3589338"/>
          <p14:tracePt t="51077" x="2732088" y="3589338"/>
          <p14:tracePt t="51087" x="2776538" y="3589338"/>
          <p14:tracePt t="51099" x="2822575" y="3598863"/>
          <p14:tracePt t="51114" x="2867025" y="3608388"/>
          <p14:tracePt t="51130" x="2946400" y="3616325"/>
          <p14:tracePt t="51148" x="2973388" y="3625850"/>
          <p14:tracePt t="51163" x="2982913" y="3625850"/>
          <p14:tracePt t="51179" x="3009900" y="3625850"/>
          <p14:tracePt t="51196" x="3027363" y="3625850"/>
          <p14:tracePt t="51413" x="3044825" y="3616325"/>
          <p14:tracePt t="51423" x="3081338" y="3589338"/>
          <p14:tracePt t="51432" x="3116263" y="3500438"/>
          <p14:tracePt t="51446" x="3197225" y="3367088"/>
          <p14:tracePt t="51463" x="3313113" y="3036888"/>
          <p14:tracePt t="51480" x="3375025" y="2776538"/>
          <p14:tracePt t="51497" x="3402013" y="2187575"/>
          <p14:tracePt t="51514" x="3402013" y="1625600"/>
          <p14:tracePt t="51530" x="3384550" y="1419225"/>
          <p14:tracePt t="51547" x="3357563" y="1125538"/>
          <p14:tracePt t="51565" x="3340100" y="1054100"/>
          <p14:tracePt t="51580" x="3330575" y="1054100"/>
          <p14:tracePt t="51596" x="3322638" y="1054100"/>
          <p14:tracePt t="51615" x="3276600" y="1054100"/>
          <p14:tracePt t="51839" x="3276600" y="1062038"/>
          <p14:tracePt t="51848" x="3251200" y="1081088"/>
          <p14:tracePt t="51863" x="3232150" y="1089025"/>
          <p14:tracePt t="51880" x="3187700" y="1152525"/>
          <p14:tracePt t="51897" x="3152775" y="1196975"/>
          <p14:tracePt t="51913" x="3098800" y="1322388"/>
          <p14:tracePt t="51930" x="3089275" y="1527175"/>
          <p14:tracePt t="51947" x="3089275" y="1704975"/>
          <p14:tracePt t="51963" x="3108325" y="2000250"/>
          <p14:tracePt t="51981" x="3160713" y="2116138"/>
          <p14:tracePt t="51997" x="3179763" y="2143125"/>
          <p14:tracePt t="52013" x="3205163" y="2187575"/>
          <p14:tracePt t="52032" x="3224213" y="2214563"/>
          <p14:tracePt t="52236" x="3179763" y="2339975"/>
          <p14:tracePt t="52245" x="3125788" y="2473325"/>
          <p14:tracePt t="52254" x="3071813" y="2660650"/>
          <p14:tracePt t="52266" x="3017838" y="3205163"/>
          <p14:tracePt t="52280" x="3000375" y="3598863"/>
          <p14:tracePt t="52297" x="3000375" y="4251325"/>
          <p14:tracePt t="52313" x="3000375" y="4446588"/>
          <p14:tracePt t="52330" x="2982913" y="4679950"/>
          <p14:tracePt t="52347" x="2973388" y="4759325"/>
          <p14:tracePt t="52363" x="2965450" y="4759325"/>
          <p14:tracePt t="52380" x="2965450" y="4751388"/>
          <p14:tracePt t="52590" x="2973388" y="4714875"/>
          <p14:tracePt t="52601" x="3000375" y="4670425"/>
          <p14:tracePt t="52613" x="3027363" y="4598988"/>
          <p14:tracePt t="52630" x="3116263" y="4179888"/>
          <p14:tracePt t="52647" x="3170238" y="3848100"/>
          <p14:tracePt t="52663" x="3232150" y="3133725"/>
          <p14:tracePt t="52681" x="3276600" y="2490788"/>
          <p14:tracePt t="52697" x="3276600" y="2339975"/>
          <p14:tracePt t="52714" x="3286125" y="2197100"/>
          <p14:tracePt t="52730" x="3286125" y="2179638"/>
          <p14:tracePt t="52764" x="3286125" y="2170113"/>
          <p14:tracePt t="53048" x="3286125" y="2160588"/>
          <p14:tracePt t="53058" x="3276600" y="2081213"/>
          <p14:tracePt t="53067" x="3259138" y="1990725"/>
          <p14:tracePt t="53080" x="3232150" y="1776413"/>
          <p14:tracePt t="53098" x="3179763" y="1544638"/>
          <p14:tracePt t="53114" x="3160713" y="1446213"/>
          <p14:tracePt t="53117" x="3133725" y="1357313"/>
          <p14:tracePt t="53130" x="3125788" y="1330325"/>
          <p14:tracePt t="53148" x="3116263" y="1322388"/>
          <p14:tracePt t="53352" x="3116263" y="1312863"/>
          <p14:tracePt t="53413" x="3108325" y="1312863"/>
          <p14:tracePt t="53424" x="3098800" y="1312863"/>
          <p14:tracePt t="53433" x="3071813" y="1303338"/>
          <p14:tracePt t="53447" x="3054350" y="1303338"/>
          <p14:tracePt t="53464" x="3009900" y="1303338"/>
          <p14:tracePt t="53480" x="2982913" y="1303338"/>
          <p14:tracePt t="53497" x="2946400" y="1303338"/>
          <p14:tracePt t="53555" x="2946400" y="1295400"/>
          <p14:tracePt t="53616" x="2965450" y="1295400"/>
          <p14:tracePt t="53626" x="2982913" y="1295400"/>
          <p14:tracePt t="53636" x="3000375" y="1295400"/>
          <p14:tracePt t="53647" x="3017838" y="1295400"/>
          <p14:tracePt t="53664" x="3036888" y="1295400"/>
          <p14:tracePt t="53680" x="3089275" y="1303338"/>
          <p14:tracePt t="53922" x="3108325" y="1303338"/>
          <p14:tracePt t="53931" x="3133725" y="1303338"/>
          <p14:tracePt t="53940" x="3170238" y="1303338"/>
          <p14:tracePt t="53951" x="3197225" y="1312863"/>
          <p14:tracePt t="53964" x="3241675" y="1322388"/>
          <p14:tracePt t="53982" x="3268663" y="1347788"/>
          <p14:tracePt t="53997" x="3276600" y="1347788"/>
          <p14:tracePt t="54033" x="3276600" y="1366838"/>
          <p14:tracePt t="54048" x="3268663" y="1419225"/>
          <p14:tracePt t="54064" x="3205163" y="1598613"/>
          <p14:tracePt t="54081" x="3170238" y="1714500"/>
          <p14:tracePt t="54097" x="3116263" y="2098675"/>
          <p14:tracePt t="54114" x="3098800" y="2286000"/>
          <p14:tracePt t="54131" x="3098800" y="2401888"/>
          <p14:tracePt t="54147" x="3108325" y="2679700"/>
          <p14:tracePt t="54164" x="3205163" y="3170238"/>
          <p14:tracePt t="54181" x="3259138" y="3268663"/>
          <p14:tracePt t="54197" x="3303588" y="3419475"/>
          <p14:tracePt t="54214" x="3322638" y="3490913"/>
          <p14:tracePt t="54231" x="3340100" y="3490913"/>
          <p14:tracePt t="54439" x="3330575" y="3554413"/>
          <p14:tracePt t="54448" x="3303588" y="3598863"/>
          <p14:tracePt t="54458" x="3276600" y="3643313"/>
          <p14:tracePt t="54468" x="3259138" y="3679825"/>
          <p14:tracePt t="54480" x="3259138" y="3705225"/>
          <p14:tracePt t="54498" x="3241675" y="3732213"/>
          <p14:tracePt t="54580" x="3241675" y="3714750"/>
          <p14:tracePt t="54591" x="3259138" y="3687763"/>
          <p14:tracePt t="54601" x="3295650" y="3652838"/>
          <p14:tracePt t="54614" x="3322638" y="3625850"/>
          <p14:tracePt t="54631" x="3367088" y="3554413"/>
          <p14:tracePt t="54682" x="3367088" y="3598863"/>
          <p14:tracePt t="54692" x="3348038" y="3679825"/>
          <p14:tracePt t="54702" x="3322638" y="3786188"/>
          <p14:tracePt t="54714" x="3286125" y="3894138"/>
          <p14:tracePt t="54732" x="3268663" y="3983038"/>
          <p14:tracePt t="54748" x="3224213" y="4108450"/>
          <p14:tracePt t="54764" x="3187700" y="4143375"/>
          <p14:tracePt t="54781" x="3187700" y="4160838"/>
          <p14:tracePt t="54797" x="3143250" y="4187825"/>
          <p14:tracePt t="54814" x="3108325" y="4205288"/>
          <p14:tracePt t="55027" x="3116263" y="4197350"/>
          <p14:tracePt t="55037" x="3133725" y="4179888"/>
          <p14:tracePt t="55048" x="3152775" y="4160838"/>
          <p14:tracePt t="55064" x="3170238" y="4108450"/>
          <p14:tracePt t="55081" x="3205163" y="3965575"/>
          <p14:tracePt t="55098" x="3205163" y="3840163"/>
          <p14:tracePt t="55114" x="3205163" y="3705225"/>
          <p14:tracePt t="55118" x="3205163" y="3455988"/>
          <p14:tracePt t="55131" x="3197225" y="3322638"/>
          <p14:tracePt t="55149" x="3179763" y="3152775"/>
          <p14:tracePt t="55164" x="3170238" y="3152775"/>
          <p14:tracePt t="55181" x="3108325" y="3152775"/>
          <p14:tracePt t="55200" x="2973388" y="3197225"/>
          <p14:tracePt t="55214" x="2884488" y="3259138"/>
          <p14:tracePt t="55474" x="2884488" y="3232150"/>
          <p14:tracePt t="55485" x="2894013" y="3152775"/>
          <p14:tracePt t="55498" x="2928938" y="3017838"/>
          <p14:tracePt t="55514" x="3017838" y="2589213"/>
          <p14:tracePt t="55531" x="3071813" y="2232025"/>
          <p14:tracePt t="55548" x="3108325" y="1847850"/>
          <p14:tracePt t="55565" x="3108325" y="1527175"/>
          <p14:tracePt t="55581" x="3098800" y="1428750"/>
          <p14:tracePt t="55598" x="3062288" y="1276350"/>
          <p14:tracePt t="55617" x="3000375" y="1204913"/>
          <p14:tracePt t="55631" x="2965450" y="1160463"/>
          <p14:tracePt t="55648" x="2928938" y="1133475"/>
          <p14:tracePt t="55664" x="2911475" y="1133475"/>
          <p14:tracePt t="55681" x="2901950" y="1133475"/>
          <p14:tracePt t="55738" x="2901950" y="1116013"/>
          <p14:tracePt t="55748" x="2901950" y="1044575"/>
          <p14:tracePt t="55758" x="2901950" y="1036638"/>
          <p14:tracePt t="55768" x="2919413" y="1000125"/>
          <p14:tracePt t="55781" x="2928938" y="973138"/>
          <p14:tracePt t="55801" x="2938463" y="973138"/>
          <p14:tracePt t="55819" x="2938463" y="1000125"/>
          <p14:tracePt t="56093" x="2946400" y="1009650"/>
          <p14:tracePt t="56104" x="2973388" y="1017588"/>
          <p14:tracePt t="56115" x="3000375" y="1017588"/>
          <p14:tracePt t="56132" x="3062288" y="1054100"/>
          <p14:tracePt t="56148" x="3214688" y="1108075"/>
          <p14:tracePt t="56165" x="3367088" y="1160463"/>
          <p14:tracePt t="56181" x="3429000" y="1179513"/>
          <p14:tracePt t="56198" x="3509963" y="1231900"/>
          <p14:tracePt t="56215" x="3536950" y="1231900"/>
          <p14:tracePt t="56231" x="3544888" y="1231900"/>
          <p14:tracePt t="56248" x="3554413" y="1231900"/>
          <p14:tracePt t="56308" x="3536950" y="1231900"/>
          <p14:tracePt t="56316" x="3490913" y="1241425"/>
          <p14:tracePt t="56331" x="3438525" y="1241425"/>
          <p14:tracePt t="56348" x="3303588" y="1241425"/>
          <p14:tracePt t="56365" x="3232150" y="1241425"/>
          <p14:tracePt t="56381" x="3027363" y="1187450"/>
          <p14:tracePt t="56398" x="2938463" y="1152525"/>
          <p14:tracePt t="56414" x="2919413" y="1143000"/>
          <p14:tracePt t="56469" x="2919413" y="1133475"/>
          <p14:tracePt t="56480" x="2938463" y="1125538"/>
          <p14:tracePt t="56489" x="3017838" y="1098550"/>
          <p14:tracePt t="56500" x="3116263" y="1062038"/>
          <p14:tracePt t="56515" x="3214688" y="1044575"/>
          <p14:tracePt t="56531" x="3446463" y="1017588"/>
          <p14:tracePt t="56548" x="3571875" y="1009650"/>
          <p14:tracePt t="56565" x="3687763" y="1000125"/>
          <p14:tracePt t="56794" x="3697288" y="1000125"/>
          <p14:tracePt t="56804" x="3714750" y="1000125"/>
          <p14:tracePt t="56815" x="3732213" y="1000125"/>
          <p14:tracePt t="56831" x="3759200" y="1009650"/>
          <p14:tracePt t="56848" x="3822700" y="1017588"/>
          <p14:tracePt t="56865" x="3902075" y="1044575"/>
          <p14:tracePt t="56881" x="3911600" y="1044575"/>
          <p14:tracePt t="56917" x="3902075" y="1044575"/>
          <p14:tracePt t="56931" x="3840163" y="1054100"/>
          <p14:tracePt t="56948" x="3660775" y="1054100"/>
          <p14:tracePt t="56967" x="3429000" y="1000125"/>
          <p14:tracePt t="56981" x="3330575" y="990600"/>
          <p14:tracePt t="56998" x="3224213" y="990600"/>
          <p14:tracePt t="57015" x="3205163" y="990600"/>
          <p14:tracePt t="57031" x="3197225" y="990600"/>
          <p14:tracePt t="57089" x="3214688" y="990600"/>
          <p14:tracePt t="57099" x="3303588" y="982663"/>
          <p14:tracePt t="57109" x="3438525" y="955675"/>
          <p14:tracePt t="57119" x="3554413" y="946150"/>
          <p14:tracePt t="57131" x="3660775" y="938213"/>
          <p14:tracePt t="57150" x="3803650" y="938213"/>
          <p14:tracePt t="57165" x="3830638" y="938213"/>
          <p14:tracePt t="57210" x="3795713" y="946150"/>
          <p14:tracePt t="57220" x="3724275" y="973138"/>
          <p14:tracePt t="57231" x="3633788" y="990600"/>
          <p14:tracePt t="57248" x="3562350" y="1017588"/>
          <p14:tracePt t="57265" x="3322638" y="1044575"/>
          <p14:tracePt t="57281" x="3133725" y="1054100"/>
          <p14:tracePt t="57299" x="3108325" y="1054100"/>
          <p14:tracePt t="57315" x="3089275" y="1054100"/>
          <p14:tracePt t="57373" x="3108325" y="1054100"/>
          <p14:tracePt t="57383" x="3170238" y="1044575"/>
          <p14:tracePt t="57393" x="3224213" y="1044575"/>
          <p14:tracePt t="57403" x="3313113" y="1054100"/>
          <p14:tracePt t="57415" x="3394075" y="1071563"/>
          <p14:tracePt t="57432" x="3455988" y="1089025"/>
          <p14:tracePt t="57657" x="3455988" y="1116013"/>
          <p14:tracePt t="57668" x="3429000" y="1152525"/>
          <p14:tracePt t="57678" x="3394075" y="1241425"/>
          <p14:tracePt t="57688" x="3384550" y="1312863"/>
          <p14:tracePt t="57698" x="3357563" y="1366838"/>
          <p14:tracePt t="57715" x="3340100" y="1393825"/>
          <p14:tracePt t="57731" x="3303588" y="1455738"/>
          <p14:tracePt t="57749" x="3295650" y="1473200"/>
          <p14:tracePt t="57840" x="3295650" y="1500188"/>
          <p14:tracePt t="58115" x="3295650" y="1517650"/>
          <p14:tracePt t="58124" x="3295650" y="1554163"/>
          <p14:tracePt t="58134" x="3295650" y="1598613"/>
          <p14:tracePt t="58149" x="3295650" y="1652588"/>
          <p14:tracePt t="58165" x="3259138" y="1776413"/>
          <p14:tracePt t="58182" x="3232150" y="1866900"/>
          <p14:tracePt t="58198" x="3179763" y="2098675"/>
          <p14:tracePt t="58216" x="3160713" y="2160588"/>
          <p14:tracePt t="58232" x="3160713" y="2187575"/>
          <p14:tracePt t="58248" x="3152775" y="2268538"/>
          <p14:tracePt t="58266" x="3143250" y="2330450"/>
          <p14:tracePt t="58531" x="3143250" y="2411413"/>
          <p14:tracePt t="58541" x="3125788" y="2490788"/>
          <p14:tracePt t="58551" x="3125788" y="2581275"/>
          <p14:tracePt t="58565" x="3108325" y="2705100"/>
          <p14:tracePt t="58582" x="3098800" y="3062288"/>
          <p14:tracePt t="58598" x="3089275" y="3197225"/>
          <p14:tracePt t="58615" x="3081338" y="3411538"/>
          <p14:tracePt t="58632" x="3081338" y="3517900"/>
          <p14:tracePt t="58649" x="3081338" y="3527425"/>
          <p14:tracePt t="58906" x="3089275" y="3500438"/>
          <p14:tracePt t="58917" x="3098800" y="3419475"/>
          <p14:tracePt t="58926" x="3098800" y="3259138"/>
          <p14:tracePt t="58937" x="3098800" y="2973388"/>
          <p14:tracePt t="58949" x="3098800" y="2581275"/>
          <p14:tracePt t="58967" x="3133725" y="1847850"/>
          <p14:tracePt t="58982" x="3160713" y="1473200"/>
          <p14:tracePt t="58998" x="3224213" y="874713"/>
          <p14:tracePt t="59015" x="3251200" y="696913"/>
          <p14:tracePt t="59032" x="3259138" y="581025"/>
          <p14:tracePt t="59322" x="3259138" y="660400"/>
          <p14:tracePt t="59333" x="3241675" y="768350"/>
          <p14:tracePt t="59343" x="3224213" y="928688"/>
          <p14:tracePt t="59353" x="3214688" y="1295400"/>
          <p14:tracePt t="59365" x="3214688" y="1446213"/>
          <p14:tracePt t="59384" x="3214688" y="1768475"/>
          <p14:tracePt t="59398" x="3214688" y="1857375"/>
          <p14:tracePt t="59415" x="3214688" y="2017713"/>
          <p14:tracePt t="59432" x="3214688" y="2089150"/>
          <p14:tracePt t="59449" x="3214688" y="2197100"/>
          <p14:tracePt t="59728" x="3214688" y="2330450"/>
          <p14:tracePt t="59739" x="3205163" y="2419350"/>
          <p14:tracePt t="59750" x="3187700" y="2527300"/>
          <p14:tracePt t="59766" x="3179763" y="2714625"/>
          <p14:tracePt t="59782" x="3179763" y="2946400"/>
          <p14:tracePt t="59801" x="3179763" y="3089275"/>
          <p14:tracePt t="59815" x="3187700" y="3143250"/>
          <p14:tracePt t="59832" x="3205163" y="3241675"/>
          <p14:tracePt t="59849" x="3214688" y="3259138"/>
          <p14:tracePt t="60825" x="3214688" y="3251200"/>
          <p14:tracePt t="60835" x="3214688" y="3214688"/>
          <p14:tracePt t="60849" x="3214688" y="3143250"/>
          <p14:tracePt t="60866" x="3214688" y="2955925"/>
          <p14:tracePt t="60882" x="3214688" y="2867025"/>
          <p14:tracePt t="60899" x="3214688" y="2660650"/>
          <p14:tracePt t="60916" x="3214688" y="2544763"/>
          <p14:tracePt t="61333" x="3214688" y="2455863"/>
          <p14:tracePt t="61343" x="3214688" y="2259013"/>
          <p14:tracePt t="61353" x="3214688" y="2062163"/>
          <p14:tracePt t="61366" x="3214688" y="1822450"/>
          <p14:tracePt t="61384" x="3224213" y="1393825"/>
          <p14:tracePt t="61400" x="3224213" y="1295400"/>
          <p14:tracePt t="61416" x="3224213" y="1241425"/>
          <p14:tracePt t="61434" x="3224213" y="1187450"/>
          <p14:tracePt t="61449" x="3224213" y="1169988"/>
          <p14:tracePt t="61708" x="3224213" y="1179513"/>
          <p14:tracePt t="61718" x="3224213" y="1204913"/>
          <p14:tracePt t="61732" x="3224213" y="1250950"/>
          <p14:tracePt t="61749" x="3205163" y="1312863"/>
          <p14:tracePt t="61766" x="3205163" y="1374775"/>
          <p14:tracePt t="61782" x="3197225" y="1616075"/>
          <p14:tracePt t="61801" x="3187700" y="1803400"/>
          <p14:tracePt t="61816" x="3187700" y="1911350"/>
          <p14:tracePt t="61832" x="3187700" y="2214563"/>
          <p14:tracePt t="61852" x="3187700" y="2339975"/>
          <p14:tracePt t="61866" x="3205163" y="2411413"/>
          <p14:tracePt t="61883" x="3232150" y="2490788"/>
          <p14:tracePt t="61901" x="3241675" y="2554288"/>
          <p14:tracePt t="62145" x="3241675" y="2598738"/>
          <p14:tracePt t="62155" x="3241675" y="2705100"/>
          <p14:tracePt t="62167" x="3241675" y="2847975"/>
          <p14:tracePt t="62183" x="3241675" y="2965450"/>
          <p14:tracePt t="62199" x="3232150" y="3295650"/>
          <p14:tracePt t="62216" x="3232150" y="3473450"/>
          <p14:tracePt t="62233" x="3232150" y="3544888"/>
          <p14:tracePt t="62249" x="3232150" y="3608388"/>
          <p14:tracePt t="62267" x="3232150" y="3652838"/>
          <p14:tracePt t="62644" x="3232150" y="3643313"/>
          <p14:tracePt t="62653" x="3232150" y="3608388"/>
          <p14:tracePt t="62666" x="3232150" y="3571875"/>
          <p14:tracePt t="62683" x="3232150" y="3465513"/>
          <p14:tracePt t="62700" x="3232150" y="3402013"/>
          <p14:tracePt t="62716" x="3232150" y="3303588"/>
          <p14:tracePt t="62735" x="3232150" y="3241675"/>
          <p14:tracePt t="62749" x="3224213" y="3214688"/>
          <p14:tracePt t="62766" x="3205163" y="3179763"/>
          <p14:tracePt t="62799" x="3197225" y="3160713"/>
          <p14:tracePt t="63211" x="3197225" y="3205163"/>
          <p14:tracePt t="63222" x="3197225" y="3232150"/>
          <p14:tracePt t="63233" x="3197225" y="3259138"/>
          <p14:tracePt t="63249" x="3197225" y="3276600"/>
          <p14:tracePt t="63266" x="3197225" y="3322638"/>
          <p14:tracePt t="63283" x="3197225" y="3357563"/>
          <p14:tracePt t="63649" x="3170238" y="3367088"/>
          <p14:tracePt t="63658" x="3152775" y="3367088"/>
          <p14:tracePt t="63669" x="3125788" y="3375025"/>
          <p14:tracePt t="63683" x="3108325" y="3375025"/>
          <p14:tracePt t="63700" x="3071813" y="3375025"/>
          <p14:tracePt t="63716" x="3054350" y="3375025"/>
          <p14:tracePt t="63733" x="3009900" y="3367088"/>
          <p14:tracePt t="63750" x="2990850" y="3348038"/>
          <p14:tracePt t="63993" x="3017838" y="3348038"/>
          <p14:tracePt t="64004" x="3036888" y="3348038"/>
          <p14:tracePt t="64017" x="3062288" y="3357563"/>
          <p14:tracePt t="64034" x="3143250" y="3375025"/>
          <p14:tracePt t="64050" x="3170238" y="3375025"/>
          <p14:tracePt t="64067" x="3187700" y="3375025"/>
          <p14:tracePt t="64085" x="3214688" y="3375025"/>
          <p14:tracePt t="64100" x="3224213" y="3367088"/>
          <p14:tracePt t="64117" x="3241675" y="3330575"/>
          <p14:tracePt t="64134" x="3259138" y="3303588"/>
          <p14:tracePt t="64150" x="3286125" y="3133725"/>
          <p14:tracePt t="64167" x="3286125" y="2795588"/>
          <p14:tracePt t="64184" x="3286125" y="2509838"/>
          <p14:tracePt t="64200" x="3214688" y="1830388"/>
          <p14:tracePt t="64217" x="3160713" y="1322388"/>
          <p14:tracePt t="64233" x="3143250" y="1125538"/>
          <p14:tracePt t="64250" x="3143250" y="919163"/>
          <p14:tracePt t="64267" x="3160713" y="822325"/>
          <p14:tracePt t="64283" x="3170238" y="812800"/>
          <p14:tracePt t="64300" x="3187700" y="758825"/>
          <p14:tracePt t="64572" x="3160713" y="803275"/>
          <p14:tracePt t="64582" x="3116263" y="884238"/>
          <p14:tracePt t="64592" x="3098800" y="911225"/>
          <p14:tracePt t="64603" x="3071813" y="965200"/>
          <p14:tracePt t="64616" x="3044825" y="1017588"/>
          <p14:tracePt t="64634" x="2973388" y="1179513"/>
          <p14:tracePt t="64650" x="2955925" y="1285875"/>
          <p14:tracePt t="64667" x="2911475" y="1393825"/>
          <p14:tracePt t="64684" x="2867025" y="1536700"/>
          <p14:tracePt t="65059" x="2857500" y="1571625"/>
          <p14:tracePt t="65069" x="2830513" y="1670050"/>
          <p14:tracePt t="65083" x="2803525" y="1955800"/>
          <p14:tracePt t="65101" x="2759075" y="2554288"/>
          <p14:tracePt t="65117" x="2759075" y="2938463"/>
          <p14:tracePt t="65120" x="2759075" y="3044825"/>
          <p14:tracePt t="65134" x="2759075" y="3170238"/>
          <p14:tracePt t="65151" x="2759075" y="3357563"/>
          <p14:tracePt t="65167" x="2776538" y="3411538"/>
          <p14:tracePt t="65184" x="2795588" y="3509963"/>
          <p14:tracePt t="65201" x="2803525" y="3544888"/>
          <p14:tracePt t="65487" x="2813050" y="3536950"/>
          <p14:tracePt t="65496" x="2830513" y="3536950"/>
          <p14:tracePt t="65506" x="2857500" y="3536950"/>
          <p14:tracePt t="65517" x="2874963" y="3536950"/>
          <p14:tracePt t="65533" x="2894013" y="3536950"/>
          <p14:tracePt t="65550" x="2965450" y="3544888"/>
          <p14:tracePt t="65567" x="3017838" y="3554413"/>
          <p14:tracePt t="65584" x="3036888" y="3554413"/>
          <p14:tracePt t="65600" x="3054350" y="3554413"/>
          <p14:tracePt t="65994" x="3071813" y="3554413"/>
          <p14:tracePt t="66004" x="3089275" y="3554413"/>
          <p14:tracePt t="66017" x="3108325" y="3554413"/>
          <p14:tracePt t="66034" x="3152775" y="3562350"/>
          <p14:tracePt t="66050" x="3179763" y="3562350"/>
          <p14:tracePt t="66067" x="3197225" y="3562350"/>
          <p14:tracePt t="66380" x="3197225" y="3581400"/>
          <p14:tracePt t="66390" x="3197225" y="3616325"/>
          <p14:tracePt t="66401" x="3197225" y="3687763"/>
          <p14:tracePt t="66417" x="3197225" y="3759200"/>
          <p14:tracePt t="66434" x="3197225" y="3911600"/>
          <p14:tracePt t="66451" x="3197225" y="4017963"/>
          <p14:tracePt t="66467" x="3197225" y="4037013"/>
          <p14:tracePt t="66484" x="3197225" y="4081463"/>
          <p14:tracePt t="66501" x="3187700" y="4116388"/>
          <p14:tracePt t="66517" x="3187700" y="4125913"/>
          <p14:tracePt t="66534" x="3179763" y="4133850"/>
          <p14:tracePt t="66551" x="3179763" y="4143375"/>
          <p14:tracePt t="66624" x="3179763" y="4152900"/>
          <p14:tracePt t="66643" x="3179763" y="4170363"/>
          <p14:tracePt t="66664" x="3170238" y="4179888"/>
          <p14:tracePt t="66674" x="3170238" y="4187825"/>
          <p14:tracePt t="66685" x="3170238" y="4197350"/>
          <p14:tracePt t="66756" x="3160713" y="4205288"/>
          <p14:tracePt t="66776" x="3152775" y="4214813"/>
          <p14:tracePt t="66796" x="3143250" y="4214813"/>
          <p14:tracePt t="66806" x="3133725" y="4214813"/>
          <p14:tracePt t="66817" x="3108325" y="4197350"/>
          <p14:tracePt t="66834" x="3081338" y="4197350"/>
          <p14:tracePt t="66851" x="3036888" y="4179888"/>
          <p14:tracePt t="66867" x="3009900" y="4170363"/>
          <p14:tracePt t="66884" x="3000375" y="4160838"/>
          <p14:tracePt t="66900" x="2973388" y="4125913"/>
          <p14:tracePt t="66918" x="2884488" y="3938588"/>
          <p14:tracePt t="66934" x="2776538" y="3724275"/>
          <p14:tracePt t="66951" x="2724150" y="3509963"/>
          <p14:tracePt t="66969" x="2732088" y="3322638"/>
          <p14:tracePt t="66984" x="2768600" y="3259138"/>
          <p14:tracePt t="67001" x="2867025" y="3125788"/>
          <p14:tracePt t="67019" x="2965450" y="3027363"/>
          <p14:tracePt t="67034" x="3009900" y="2990850"/>
          <p14:tracePt t="67050" x="3081338" y="2965450"/>
          <p14:tracePt t="67067" x="3098800" y="2955925"/>
          <p14:tracePt t="67084" x="3133725" y="2946400"/>
          <p14:tracePt t="67101" x="3170238" y="2955925"/>
          <p14:tracePt t="67117" x="3187700" y="2973388"/>
          <p14:tracePt t="67121" x="3205163" y="2990850"/>
          <p14:tracePt t="67134" x="3214688" y="3009900"/>
          <p14:tracePt t="67151" x="3232150" y="3062288"/>
          <p14:tracePt t="67168" x="3241675" y="3081338"/>
          <p14:tracePt t="67184" x="3259138" y="3152775"/>
          <p14:tracePt t="67202" x="3295650" y="3259138"/>
          <p14:tracePt t="67217" x="3313113" y="3340100"/>
          <p14:tracePt t="67234" x="3330575" y="3544888"/>
          <p14:tracePt t="67250" x="3330575" y="3633788"/>
          <p14:tracePt t="67267" x="3330575" y="3714750"/>
          <p14:tracePt t="67284" x="3330575" y="3813175"/>
          <p14:tracePt t="67301" x="3330575" y="3848100"/>
          <p14:tracePt t="67317" x="3330575" y="3965575"/>
          <p14:tracePt t="67334" x="3330575" y="4027488"/>
          <p14:tracePt t="67351" x="3330575" y="4037013"/>
          <p14:tracePt t="67619" x="3330575" y="4081463"/>
          <p14:tracePt t="67628" x="3313113" y="4143375"/>
          <p14:tracePt t="67638" x="3286125" y="4214813"/>
          <p14:tracePt t="67651" x="3268663" y="4259263"/>
          <p14:tracePt t="67669" x="3224213" y="4375150"/>
          <p14:tracePt t="67684" x="3205163" y="4402138"/>
          <p14:tracePt t="67701" x="3187700" y="4446588"/>
          <p14:tracePt t="67718" x="3187700" y="4465638"/>
          <p14:tracePt t="67734" x="3179763" y="4465638"/>
          <p14:tracePt t="68218" x="3187700" y="4438650"/>
          <p14:tracePt t="68228" x="3214688" y="4394200"/>
          <p14:tracePt t="68237" x="3241675" y="4313238"/>
          <p14:tracePt t="68251" x="3276600" y="4232275"/>
          <p14:tracePt t="68268" x="3340100" y="3946525"/>
          <p14:tracePt t="68284" x="3394075" y="3660775"/>
          <p14:tracePt t="68301" x="3438525" y="3411538"/>
          <p14:tracePt t="68319" x="3446463" y="3276600"/>
          <p14:tracePt t="68335" x="3455988" y="3268663"/>
          <p14:tracePt t="70614" x="3465513" y="3259138"/>
          <p14:tracePt t="70624" x="3482975" y="3259138"/>
          <p14:tracePt t="70635" x="3509963" y="3259138"/>
          <p14:tracePt t="70652" x="3536950" y="3259138"/>
          <p14:tracePt t="70668" x="3581400" y="3251200"/>
          <p14:tracePt t="70685" x="3616325" y="3241675"/>
          <p14:tracePt t="70702" x="3633788" y="3241675"/>
          <p14:tracePt t="70719" x="3679825" y="3241675"/>
          <p14:tracePt t="70735" x="3724275" y="3241675"/>
          <p14:tracePt t="70752" x="3751263" y="3241675"/>
          <p14:tracePt t="71061" x="3759200" y="3232150"/>
          <p14:tracePt t="71071" x="3776663" y="3214688"/>
          <p14:tracePt t="71085" x="3803650" y="3187700"/>
          <p14:tracePt t="71102" x="3875088" y="3071813"/>
          <p14:tracePt t="71119" x="3911600" y="2982913"/>
          <p14:tracePt t="71122" x="3946525" y="2928938"/>
          <p14:tracePt t="71135" x="3973513" y="2867025"/>
          <p14:tracePt t="71152" x="4017963" y="2751138"/>
          <p14:tracePt t="71168" x="4027488" y="2697163"/>
          <p14:tracePt t="71185" x="4037013" y="2625725"/>
          <p14:tracePt t="71497" x="4037013" y="2589213"/>
          <p14:tracePt t="71508" x="4044950" y="2527300"/>
          <p14:tracePt t="71519" x="4062413" y="2428875"/>
          <p14:tracePt t="71535" x="4089400" y="2276475"/>
          <p14:tracePt t="71552" x="4098925" y="1830388"/>
          <p14:tracePt t="71569" x="4125913" y="1527175"/>
          <p14:tracePt t="71585" x="4125913" y="1446213"/>
          <p14:tracePt t="71602" x="4125913" y="1393825"/>
          <p14:tracePt t="71619" x="4125913" y="1330325"/>
          <p14:tracePt t="71635" x="4125913" y="1312863"/>
          <p14:tracePt t="71934" x="4125913" y="1322388"/>
          <p14:tracePt t="71944" x="4108450" y="1366838"/>
          <p14:tracePt t="71955" x="4108450" y="1419225"/>
          <p14:tracePt t="71968" x="4098925" y="1490663"/>
          <p14:tracePt t="71985" x="4089400" y="1643063"/>
          <p14:tracePt t="72002" x="4089400" y="1687513"/>
          <p14:tracePt t="72019" x="4089400" y="1785938"/>
          <p14:tracePt t="72035" x="4089400" y="1857375"/>
          <p14:tracePt t="72052" x="4089400" y="1884363"/>
          <p14:tracePt t="72069" x="4098925" y="1938338"/>
          <p14:tracePt t="72086" x="4108450" y="1938338"/>
          <p14:tracePt t="72351" x="4108450" y="1946275"/>
          <p14:tracePt t="72360" x="4108450" y="2000250"/>
          <p14:tracePt t="72371" x="4098925" y="2027238"/>
          <p14:tracePt t="72385" x="4098925" y="2081213"/>
          <p14:tracePt t="72402" x="4098925" y="2133600"/>
          <p14:tracePt t="72419" x="4098925" y="2152650"/>
          <p14:tracePt t="72435" x="4098925" y="2187575"/>
          <p14:tracePt t="72452" x="4116388" y="2232025"/>
          <p14:tracePt t="72469" x="4125913" y="2241550"/>
          <p14:tracePt t="72485" x="4133850" y="2251075"/>
          <p14:tracePt t="72747" x="4133850" y="2268538"/>
          <p14:tracePt t="72756" x="4133850" y="2322513"/>
          <p14:tracePt t="72769" x="4133850" y="2384425"/>
          <p14:tracePt t="72788" x="4143375" y="2482850"/>
          <p14:tracePt t="72802" x="4152900" y="2527300"/>
          <p14:tracePt t="72819" x="4160838" y="2608263"/>
          <p14:tracePt t="72836" x="4170363" y="2625725"/>
          <p14:tracePt t="72852" x="4179888" y="2660650"/>
          <p14:tracePt t="75213" x="4179888" y="2670175"/>
          <p14:tracePt t="75223" x="4179888" y="2679700"/>
          <p14:tracePt t="75236" x="4170363" y="2687638"/>
          <p14:tracePt t="75254" x="4143375" y="2705100"/>
          <p14:tracePt t="75269" x="4133850" y="2705100"/>
          <p14:tracePt t="75286" x="4108450" y="2705100"/>
          <p14:tracePt t="75304" x="4098925" y="2705100"/>
          <p14:tracePt t="75320" x="4089400" y="2705100"/>
          <p14:tracePt t="75387" x="4089400" y="2687638"/>
          <p14:tracePt t="75396" x="4089400" y="2679700"/>
          <p14:tracePt t="75406" x="4098925" y="2670175"/>
          <p14:tracePt t="75420" x="4108450" y="2652713"/>
          <p14:tracePt t="75437" x="4125913" y="2643188"/>
          <p14:tracePt t="75453" x="4133850" y="2643188"/>
          <p14:tracePt t="75470" x="4143375" y="2633663"/>
          <p14:tracePt t="75488" x="4152900" y="2633663"/>
          <p14:tracePt t="75503" x="4160838" y="2633663"/>
          <p14:tracePt t="75520" x="4179888" y="2633663"/>
          <p14:tracePt t="75536" x="4187825" y="2633663"/>
          <p14:tracePt t="75553" x="4205288" y="2633663"/>
          <p14:tracePt t="75570" x="4214813" y="2633663"/>
          <p14:tracePt t="76108" x="4197350" y="2633663"/>
          <p14:tracePt t="76119" x="4187825" y="2633663"/>
          <p14:tracePt t="76137" x="4179888" y="2633663"/>
          <p14:tracePt t="76147" x="4170363" y="2633663"/>
          <p14:tracePt t="76168" x="4160838" y="2633663"/>
          <p14:tracePt t="76179" x="4152900" y="2625725"/>
          <p14:tracePt t="76189" x="4133850" y="2608263"/>
          <p14:tracePt t="76203" x="4098925" y="2589213"/>
          <p14:tracePt t="76220" x="4044950" y="2509838"/>
          <p14:tracePt t="76236" x="4017963" y="2438400"/>
          <p14:tracePt t="76253" x="4010025" y="2393950"/>
          <p14:tracePt t="76270" x="4010025" y="2374900"/>
          <p14:tracePt t="76286" x="4010025" y="2347913"/>
          <p14:tracePt t="76303" x="4037013" y="2312988"/>
          <p14:tracePt t="76320" x="4062413" y="2276475"/>
          <p14:tracePt t="77306" x="4071938" y="2276475"/>
          <p14:tracePt t="77315" x="4081463" y="2259013"/>
          <p14:tracePt t="77327" x="4081463" y="2241550"/>
          <p14:tracePt t="77337" x="4098925" y="2205038"/>
          <p14:tracePt t="77353" x="4108450" y="2179638"/>
          <p14:tracePt t="77370" x="4116388" y="2160588"/>
          <p14:tracePt t="77387" x="4125913" y="2125663"/>
          <p14:tracePt t="77403" x="4125913" y="2108200"/>
          <p14:tracePt t="77420" x="4125913" y="2089150"/>
          <p14:tracePt t="77436" x="4125913" y="2054225"/>
          <p14:tracePt t="77752" x="4143375" y="2054225"/>
          <p14:tracePt t="77762" x="4160838" y="2054225"/>
          <p14:tracePt t="77773" x="4179888" y="2054225"/>
          <p14:tracePt t="77786" x="4197350" y="2054225"/>
          <p14:tracePt t="77804" x="4241800" y="2054225"/>
          <p14:tracePt t="77820" x="4259263" y="2054225"/>
          <p14:tracePt t="77837" x="4276725" y="2062163"/>
          <p14:tracePt t="77854" x="4295775" y="2062163"/>
          <p14:tracePt t="78473" x="4295775" y="2054225"/>
          <p14:tracePt t="78483" x="4295775" y="2027238"/>
          <p14:tracePt t="78493" x="4295775" y="1982788"/>
          <p14:tracePt t="78504" x="4286250" y="1946275"/>
          <p14:tracePt t="78520" x="4276725" y="1928813"/>
          <p14:tracePt t="78537" x="4251325" y="1857375"/>
          <p14:tracePt t="78554" x="4214813" y="1803400"/>
          <p14:tracePt t="78571" x="4197350" y="1751013"/>
          <p14:tracePt t="78588" x="4143375" y="1697038"/>
          <p14:tracePt t="78604" x="4108450" y="1633538"/>
          <p14:tracePt t="78621" x="4098925" y="1633538"/>
          <p14:tracePt t="78637" x="4098925" y="1625600"/>
          <p14:tracePt t="79154" x="4098925" y="1633538"/>
          <p14:tracePt t="79164" x="4098925" y="1670050"/>
          <p14:tracePt t="79173" x="4098925" y="1714500"/>
          <p14:tracePt t="79187" x="4098925" y="1751013"/>
          <p14:tracePt t="79204" x="4098925" y="1822450"/>
          <p14:tracePt t="79221" x="4098925" y="1847850"/>
          <p14:tracePt t="79237" x="4108450" y="1911350"/>
          <p14:tracePt t="79254" x="4125913" y="1928813"/>
          <p14:tracePt t="79519" x="4125913" y="1938338"/>
          <p14:tracePt t="79529" x="4116388" y="1965325"/>
          <p14:tracePt t="79540" x="4108450" y="2017713"/>
          <p14:tracePt t="79554" x="4098925" y="2044700"/>
          <p14:tracePt t="79570" x="4098925" y="2116138"/>
          <p14:tracePt t="79587" x="4098925" y="2160588"/>
          <p14:tracePt t="79604" x="4098925" y="2232025"/>
          <p14:tracePt t="79621" x="4098925" y="2259013"/>
          <p14:tracePt t="79637" x="4098925" y="2268538"/>
          <p14:tracePt t="79915" x="4081463" y="2286000"/>
          <p14:tracePt t="79925" x="4081463" y="2295525"/>
          <p14:tracePt t="79937" x="4071938" y="2322513"/>
          <p14:tracePt t="79955" x="4044950" y="2384425"/>
          <p14:tracePt t="79971" x="4044950" y="2419350"/>
          <p14:tracePt t="79987" x="4044950" y="2473325"/>
          <p14:tracePt t="80005" x="4044950" y="2482850"/>
          <p14:tracePt t="80021" x="4044950" y="2490788"/>
          <p14:tracePt t="80300" x="4054475" y="2500313"/>
          <p14:tracePt t="80310" x="4089400" y="2509838"/>
          <p14:tracePt t="80321" x="4116388" y="2517775"/>
          <p14:tracePt t="80337" x="4152900" y="2517775"/>
          <p14:tracePt t="80354" x="4197350" y="2517775"/>
          <p14:tracePt t="80371" x="4241800" y="2517775"/>
          <p14:tracePt t="80388" x="4259263" y="2517775"/>
          <p14:tracePt t="80404" x="4295775" y="2482850"/>
          <p14:tracePt t="80423" x="4322763" y="2419350"/>
          <p14:tracePt t="80437" x="4322763" y="2411413"/>
          <p14:tracePt t="80454" x="4322763" y="2374900"/>
          <p14:tracePt t="80471" x="4322763" y="2357438"/>
          <p14:tracePt t="80505" x="4295775" y="2197100"/>
          <p14:tracePt t="80521" x="4251325" y="2116138"/>
          <p14:tracePt t="80537" x="4170363" y="2017713"/>
          <p14:tracePt t="80554" x="4116388" y="2000250"/>
          <p14:tracePt t="80571" x="4098925" y="2000250"/>
          <p14:tracePt t="80588" x="4062413" y="2000250"/>
          <p14:tracePt t="80605" x="4027488" y="2000250"/>
          <p14:tracePt t="80621" x="4010025" y="2000250"/>
          <p14:tracePt t="80638" x="3973513" y="2017713"/>
          <p14:tracePt t="80656" x="3946525" y="2036763"/>
          <p14:tracePt t="80671" x="3938588" y="2054225"/>
          <p14:tracePt t="80687" x="3938588" y="2089150"/>
          <p14:tracePt t="80704" x="3929063" y="2116138"/>
          <p14:tracePt t="80721" x="3929063" y="2160588"/>
          <p14:tracePt t="80738" x="3929063" y="2197100"/>
          <p14:tracePt t="80754" x="3929063" y="2205038"/>
          <p14:tracePt t="80771" x="3929063" y="2214563"/>
          <p14:tracePt t="80788" x="3929063" y="2232025"/>
          <p14:tracePt t="80804" x="3929063" y="2241550"/>
          <p14:tracePt t="80821" x="3946525" y="2286000"/>
          <p14:tracePt t="81316" x="3946525" y="2303463"/>
          <p14:tracePt t="81327" x="3946525" y="2322513"/>
          <p14:tracePt t="81338" x="3946525" y="2339975"/>
          <p14:tracePt t="81354" x="3946525" y="2374900"/>
          <p14:tracePt t="81371" x="3983038" y="2544763"/>
          <p14:tracePt t="81388" x="4054475" y="2714625"/>
          <p14:tracePt t="81404" x="4098925" y="2751138"/>
          <p14:tracePt t="81421" x="4160838" y="2813050"/>
          <p14:tracePt t="81702" x="4170363" y="2795588"/>
          <p14:tracePt t="81712" x="4187825" y="2759075"/>
          <p14:tracePt t="81723" x="4205288" y="2724150"/>
          <p14:tracePt t="81738" x="4232275" y="2660650"/>
          <p14:tracePt t="81754" x="4259263" y="2509838"/>
          <p14:tracePt t="81772" x="4276725" y="2268538"/>
          <p14:tracePt t="81788" x="4276725" y="2197100"/>
          <p14:tracePt t="81804" x="4276725" y="2089150"/>
          <p14:tracePt t="81821" x="4259263" y="2062163"/>
          <p14:tracePt t="81838" x="4232275" y="2044700"/>
          <p14:tracePt t="81854" x="4187825" y="2017713"/>
          <p14:tracePt t="81872" x="4170363" y="2017713"/>
          <p14:tracePt t="81888" x="4143375" y="2017713"/>
          <p14:tracePt t="81905" x="4116388" y="2017713"/>
          <p14:tracePt t="81921" x="4108450" y="2017713"/>
          <p14:tracePt t="81938" x="4098925" y="2036763"/>
          <p14:tracePt t="81956" x="4071938" y="2062163"/>
          <p14:tracePt t="81971" x="4071938" y="2071688"/>
          <p14:tracePt t="81988" x="4062413" y="2098675"/>
          <p14:tracePt t="82005" x="4062413" y="2125663"/>
          <p14:tracePt t="82251" x="4044950" y="2170113"/>
          <p14:tracePt t="82260" x="4017963" y="2232025"/>
          <p14:tracePt t="82272" x="4000500" y="2286000"/>
          <p14:tracePt t="82288" x="4000500" y="2312988"/>
          <p14:tracePt t="82305" x="3990975" y="2384425"/>
          <p14:tracePt t="82322" x="3990975" y="2509838"/>
          <p14:tracePt t="82338" x="4000500" y="2571750"/>
          <p14:tracePt t="82355" x="4054475" y="2660650"/>
          <p14:tracePt t="82372" x="4160838" y="2724150"/>
          <p14:tracePt t="82388" x="4214813" y="2759075"/>
          <p14:tracePt t="82659" x="4303713" y="2714625"/>
          <p14:tracePt t="82667" x="4330700" y="2687638"/>
          <p14:tracePt t="82676" x="4357688" y="2670175"/>
          <p14:tracePt t="82688" x="4357688" y="2660650"/>
          <p14:tracePt t="82728" x="4357688" y="2633663"/>
          <p14:tracePt t="82738" x="4348163" y="2616200"/>
          <p14:tracePt t="82748" x="4340225" y="2608263"/>
          <p14:tracePt t="82758" x="4313238" y="2589213"/>
          <p14:tracePt t="82771" x="4286250" y="2589213"/>
          <p14:tracePt t="83075" x="4259263" y="2643188"/>
          <p14:tracePt t="83083" x="4224338" y="2705100"/>
          <p14:tracePt t="83093" x="4187825" y="2776538"/>
          <p14:tracePt t="83105" x="4143375" y="2919413"/>
          <p14:tracePt t="83124" x="4062413" y="3214688"/>
          <p14:tracePt t="83138" x="4054475" y="3313113"/>
          <p14:tracePt t="83155" x="4044950" y="3500438"/>
          <p14:tracePt t="83172" x="4044950" y="3581400"/>
          <p14:tracePt t="83188" x="4044950" y="3670300"/>
          <p14:tracePt t="83205" x="4054475" y="3697288"/>
          <p14:tracePt t="83222" x="4062413" y="3697288"/>
          <p14:tracePt t="83459" x="4062413" y="3679825"/>
          <p14:tracePt t="83469" x="4062413" y="3616325"/>
          <p14:tracePt t="83479" x="4062413" y="3554413"/>
          <p14:tracePt t="83489" x="4062413" y="3509963"/>
          <p14:tracePt t="83505" x="4044950" y="3465513"/>
          <p14:tracePt t="83522" x="3990975" y="3411538"/>
          <p14:tracePt t="83540" x="3919538" y="3384550"/>
          <p14:tracePt t="83555" x="3894138" y="3384550"/>
          <p14:tracePt t="83572" x="3867150" y="3384550"/>
          <p14:tracePt t="83589" x="3857625" y="3384550"/>
          <p14:tracePt t="83623" x="3848100" y="3394075"/>
          <p14:tracePt t="83638" x="3840163" y="3419475"/>
          <p14:tracePt t="83655" x="3840163" y="3509963"/>
          <p14:tracePt t="83672" x="3867150" y="3697288"/>
          <p14:tracePt t="83688" x="3884613" y="3759200"/>
          <p14:tracePt t="83705" x="3929063" y="3857625"/>
          <p14:tracePt t="83722" x="4000500" y="3929063"/>
          <p14:tracePt t="83739" x="4054475" y="3990975"/>
          <p14:tracePt t="83755" x="4133850" y="4044950"/>
          <p14:tracePt t="83773" x="4214813" y="4071938"/>
          <p14:tracePt t="83788" x="4232275" y="4071938"/>
          <p14:tracePt t="83805" x="4268788" y="4071938"/>
          <p14:tracePt t="83824" x="4313238" y="3983038"/>
          <p14:tracePt t="83839" x="4322763" y="3919538"/>
          <p14:tracePt t="83855" x="4367213" y="3759200"/>
          <p14:tracePt t="83872" x="4367213" y="3679825"/>
          <p14:tracePt t="83888" x="4375150" y="3446463"/>
          <p14:tracePt t="83905" x="4375150" y="3268663"/>
          <p14:tracePt t="83922" x="4357688" y="3187700"/>
          <p14:tracePt t="83939" x="4259263" y="3027363"/>
          <p14:tracePt t="83956" x="4143375" y="2946400"/>
          <p14:tracePt t="83972" x="4098925" y="2938463"/>
          <p14:tracePt t="83988" x="4027488" y="2938463"/>
          <p14:tracePt t="84008" x="3965575" y="2946400"/>
          <p14:tracePt t="84022" x="3929063" y="3000375"/>
          <p14:tracePt t="84038" x="3894138" y="3081338"/>
          <p14:tracePt t="84055" x="3875088" y="3143250"/>
          <p14:tracePt t="84072" x="3848100" y="3251200"/>
          <p14:tracePt t="84088" x="3840163" y="3384550"/>
          <p14:tracePt t="84105" x="3840163" y="3482975"/>
          <p14:tracePt t="84122" x="3884613" y="3670300"/>
          <p14:tracePt t="84139" x="3983038" y="3751263"/>
          <p14:tracePt t="84155" x="4027488" y="3768725"/>
          <p14:tracePt t="84172" x="4108450" y="3803650"/>
          <p14:tracePt t="84189" x="4179888" y="3813175"/>
          <p14:tracePt t="84205" x="4214813" y="3795713"/>
          <p14:tracePt t="84423" x="4214813" y="3813175"/>
          <p14:tracePt t="84434" x="4224338" y="3830638"/>
          <p14:tracePt t="84443" x="4251325" y="3857625"/>
          <p14:tracePt t="84455" x="4276725" y="3894138"/>
          <p14:tracePt t="84473" x="4340225" y="3919538"/>
          <p14:tracePt t="84505" x="4348163" y="3919538"/>
          <p14:tracePt t="84522" x="4357688" y="3919538"/>
          <p14:tracePt t="84538" x="4357688" y="3875088"/>
          <p14:tracePt t="84555" x="4367213" y="3786188"/>
          <p14:tracePt t="84572" x="4367213" y="3714750"/>
          <p14:tracePt t="84589" x="4367213" y="3608388"/>
          <p14:tracePt t="84606" x="4357688" y="3581400"/>
          <p14:tracePt t="84622" x="4330700" y="3571875"/>
          <p14:tracePt t="84638" x="4268788" y="3616325"/>
          <p14:tracePt t="84901" x="4268788" y="3608388"/>
          <p14:tracePt t="84911" x="4276725" y="3544888"/>
          <p14:tracePt t="84922" x="4295775" y="3455988"/>
          <p14:tracePt t="84939" x="4313238" y="3286125"/>
          <p14:tracePt t="84955" x="4367213" y="2759075"/>
          <p14:tracePt t="84972" x="4411663" y="2179638"/>
          <p14:tracePt t="84990" x="4419600" y="1982788"/>
          <p14:tracePt t="85005" x="4446588" y="1704975"/>
          <p14:tracePt t="85022" x="4446588" y="1544638"/>
          <p14:tracePt t="85039" x="4438650" y="1509713"/>
          <p14:tracePt t="85055" x="4411663" y="1500188"/>
          <p14:tracePt t="85328" x="4394200" y="1500188"/>
          <p14:tracePt t="85337" x="4367213" y="1500188"/>
          <p14:tracePt t="85347" x="4348163" y="1500188"/>
          <p14:tracePt t="85358" x="4313238" y="1517650"/>
          <p14:tracePt t="85372" x="4276725" y="1527175"/>
          <p14:tracePt t="85389" x="4197350" y="1544638"/>
          <p14:tracePt t="85405" x="4179888" y="1554163"/>
          <p14:tracePt t="85422" x="4133850" y="1598613"/>
          <p14:tracePt t="85439" x="4098925" y="1643063"/>
          <p14:tracePt t="85455" x="4071938" y="1679575"/>
          <p14:tracePt t="85472" x="4054475" y="1704975"/>
          <p14:tracePt t="85489" x="4054475" y="1714500"/>
          <p14:tracePt t="85530" x="4054475" y="1724025"/>
          <p14:tracePt t="85540" x="4071938" y="1731963"/>
          <p14:tracePt t="85550" x="4098925" y="1741488"/>
          <p14:tracePt t="85561" x="4133850" y="1741488"/>
          <p14:tracePt t="85572" x="4170363" y="1741488"/>
          <p14:tracePt t="85590" x="4205288" y="1741488"/>
          <p14:tracePt t="85824" x="4224338" y="1768475"/>
          <p14:tracePt t="85835" x="4251325" y="1776413"/>
          <p14:tracePt t="85845" x="4268788" y="1795463"/>
          <p14:tracePt t="85855" x="4295775" y="1803400"/>
          <p14:tracePt t="85872" x="4330700" y="1803400"/>
          <p14:tracePt t="85889" x="4375150" y="1803400"/>
          <p14:tracePt t="85905" x="4384675" y="1803400"/>
          <p14:tracePt t="85966" x="4384675" y="1751013"/>
          <p14:tracePt t="85977" x="4384675" y="1714500"/>
          <p14:tracePt t="86028" x="4357688" y="1687513"/>
          <p14:tracePt t="86038" x="4322763" y="1679575"/>
          <p14:tracePt t="86048" x="4295775" y="1679575"/>
          <p14:tracePt t="86059" x="4259263" y="1679575"/>
          <p14:tracePt t="86072" x="4224338" y="1679575"/>
          <p14:tracePt t="86089" x="4143375" y="1697038"/>
          <p14:tracePt t="86106" x="4098925" y="1714500"/>
          <p14:tracePt t="86123" x="4062413" y="1724025"/>
          <p14:tracePt t="86139" x="4054475" y="1731963"/>
          <p14:tracePt t="86769" x="4062413" y="1731963"/>
          <p14:tracePt t="86778" x="4089400" y="1731963"/>
          <p14:tracePt t="86789" x="4116388" y="1731963"/>
          <p14:tracePt t="86806" x="4133850" y="1731963"/>
          <p14:tracePt t="86823" x="4170363" y="1724025"/>
          <p14:tracePt t="86839" x="4179888" y="1724025"/>
          <p14:tracePt t="86856" x="4187825" y="1714500"/>
          <p14:tracePt t="86873" x="4187825" y="1704975"/>
          <p14:tracePt t="86911" x="4179888" y="1697038"/>
          <p14:tracePt t="86922" x="4160838" y="1687513"/>
          <p14:tracePt t="86941" x="4108450" y="1679575"/>
          <p14:tracePt t="86956" x="4071938" y="1670050"/>
          <p14:tracePt t="86972" x="4027488" y="1670050"/>
          <p14:tracePt t="86989" x="4010025" y="1679575"/>
          <p14:tracePt t="87306" x="4017963" y="1679575"/>
          <p14:tracePt t="87316" x="4044950" y="1679575"/>
          <p14:tracePt t="87327" x="4081463" y="1679575"/>
          <p14:tracePt t="87339" x="4125913" y="1679575"/>
          <p14:tracePt t="87357" x="4197350" y="1679575"/>
          <p14:tracePt t="87373" x="4214813" y="1679575"/>
          <p14:tracePt t="87389" x="4224338" y="1679575"/>
          <p14:tracePt t="87406" x="4232275" y="1679575"/>
          <p14:tracePt t="87459" x="4224338" y="1679575"/>
          <p14:tracePt t="87469" x="4197350" y="1697038"/>
          <p14:tracePt t="87479" x="4143375" y="1714500"/>
          <p14:tracePt t="87490" x="4081463" y="1724025"/>
          <p14:tracePt t="87506" x="4017963" y="1741488"/>
          <p14:tracePt t="87523" x="3956050" y="1768475"/>
          <p14:tracePt t="87612" x="3956050" y="1776413"/>
          <p14:tracePt t="87623" x="3956050" y="1785938"/>
          <p14:tracePt t="87631" x="3973513" y="1785938"/>
          <p14:tracePt t="87855" x="4010025" y="1785938"/>
          <p14:tracePt t="87866" x="4071938" y="1785938"/>
          <p14:tracePt t="87875" x="4125913" y="1785938"/>
          <p14:tracePt t="87889" x="4170363" y="1785938"/>
          <p14:tracePt t="87906" x="4259263" y="1758950"/>
          <p14:tracePt t="87923" x="4276725" y="1741488"/>
          <p14:tracePt t="87939" x="4322763" y="1714500"/>
          <p14:tracePt t="87987" x="4313238" y="1714500"/>
          <p14:tracePt t="87998" x="4295775" y="1714500"/>
          <p14:tracePt t="88008" x="4268788" y="1714500"/>
          <p14:tracePt t="88023" x="4241800" y="1714500"/>
          <p14:tracePt t="88039" x="4197350" y="1714500"/>
          <p14:tracePt t="88056" x="4179888" y="1714500"/>
          <p14:tracePt t="88073" x="4152900" y="1724025"/>
          <p14:tracePt t="88090" x="4133850" y="1731963"/>
          <p14:tracePt t="88140" x="4133850" y="1741488"/>
          <p14:tracePt t="88342" x="4143375" y="1741488"/>
          <p14:tracePt t="88353" x="4152900" y="1741488"/>
          <p14:tracePt t="88363" x="4170363" y="1741488"/>
          <p14:tracePt t="88383" x="4179888" y="1731963"/>
          <p14:tracePt t="88393" x="4197350" y="1714500"/>
          <p14:tracePt t="88406" x="4205288" y="1704975"/>
          <p14:tracePt t="88424" x="4214813" y="1598613"/>
          <p14:tracePt t="88439" x="4224338" y="1536700"/>
          <p14:tracePt t="88456" x="4224338" y="1438275"/>
          <p14:tracePt t="88474" x="4214813" y="1401763"/>
          <p14:tracePt t="88489" x="4197350" y="1393825"/>
          <p14:tracePt t="88506" x="4152900" y="1384300"/>
          <p14:tracePt t="88523" x="4116388" y="1384300"/>
          <p14:tracePt t="88540" x="4062413" y="1384300"/>
          <p14:tracePt t="88556" x="4010025" y="1384300"/>
          <p14:tracePt t="88573" x="3990975" y="1384300"/>
          <p14:tracePt t="88668" x="4000500" y="1374775"/>
          <p14:tracePt t="88678" x="4017963" y="1374775"/>
          <p14:tracePt t="88689" x="4044950" y="1374775"/>
          <p14:tracePt t="88707" x="4081463" y="1374775"/>
          <p14:tracePt t="88723" x="4089400" y="1374775"/>
          <p14:tracePt t="88740" x="4116388" y="1366838"/>
          <p14:tracePt t="88830" x="4116388" y="1374775"/>
          <p14:tracePt t="88840" x="4116388" y="1384300"/>
          <p14:tracePt t="88851" x="4116388" y="1401763"/>
          <p14:tracePt t="88861" x="4116388" y="1428750"/>
          <p14:tracePt t="88873" x="4116388" y="1446213"/>
          <p14:tracePt t="88890" x="4133850" y="1482725"/>
          <p14:tracePt t="88906" x="4152900" y="1490663"/>
          <p14:tracePt t="88923" x="4205288" y="1517650"/>
          <p14:tracePt t="88941" x="4251325" y="1536700"/>
          <p14:tracePt t="88956" x="4259263" y="1536700"/>
          <p14:tracePt t="88973" x="4295775" y="1544638"/>
          <p14:tracePt t="88990" x="4303713" y="1544638"/>
          <p14:tracePt t="89006" x="4322763" y="1544638"/>
          <p14:tracePt t="89053" x="4303713" y="1571625"/>
          <p14:tracePt t="89063" x="4276725" y="1598613"/>
          <p14:tracePt t="89074" x="4232275" y="1625600"/>
          <p14:tracePt t="89090" x="4187825" y="1643063"/>
          <p14:tracePt t="89106" x="4143375" y="1679575"/>
          <p14:tracePt t="89124" x="4125913" y="1697038"/>
          <p14:tracePt t="89215" x="4133850" y="1697038"/>
          <p14:tracePt t="89226" x="4152900" y="1714500"/>
          <p14:tracePt t="89240" x="4179888" y="1714500"/>
          <p14:tracePt t="89256" x="4232275" y="1751013"/>
          <p14:tracePt t="89273" x="4259263" y="1768475"/>
          <p14:tracePt t="89290" x="4286250" y="1795463"/>
          <p14:tracePt t="89307" x="4303713" y="1830388"/>
          <p14:tracePt t="89324" x="4303713" y="1874838"/>
          <p14:tracePt t="89340" x="4303713" y="1938338"/>
          <p14:tracePt t="89358" x="4303713" y="1973263"/>
          <p14:tracePt t="89374" x="4303713" y="1982788"/>
          <p14:tracePt t="89390" x="4295775" y="1982788"/>
          <p14:tracePt t="89633" x="4295775" y="2054225"/>
          <p14:tracePt t="89642" x="4303713" y="2160588"/>
          <p14:tracePt t="89657" x="4303713" y="2286000"/>
          <p14:tracePt t="89673" x="4295775" y="2482850"/>
          <p14:tracePt t="89690" x="4276725" y="2562225"/>
          <p14:tracePt t="89706" x="4224338" y="2652713"/>
          <p14:tracePt t="89724" x="4187825" y="2732088"/>
          <p14:tracePt t="89740" x="4179888" y="2741613"/>
          <p14:tracePt t="89756" x="4152900" y="2768600"/>
          <p14:tracePt t="89774" x="4143375" y="2786063"/>
          <p14:tracePt t="89886" x="4152900" y="2786063"/>
          <p14:tracePt t="89896" x="4160838" y="2786063"/>
          <p14:tracePt t="89907" x="4179888" y="2786063"/>
          <p14:tracePt t="89924" x="4197350" y="2776538"/>
          <p14:tracePt t="89940" x="4224338" y="2776538"/>
          <p14:tracePt t="89957" x="4259263" y="2795588"/>
          <p14:tracePt t="89973" x="4286250" y="2867025"/>
          <p14:tracePt t="89990" x="4322763" y="2990850"/>
          <p14:tracePt t="90008" x="4330700" y="3027363"/>
          <p14:tracePt t="90023" x="4330700" y="3036888"/>
          <p14:tracePt t="90040" x="4330700" y="3116263"/>
          <p14:tracePt t="90059" x="4286250" y="3276600"/>
          <p14:tracePt t="90074" x="4259263" y="3340100"/>
          <p14:tracePt t="90090" x="4214813" y="3429000"/>
          <p14:tracePt t="90107" x="4187825" y="3455988"/>
          <p14:tracePt t="90123" x="4133850" y="3544888"/>
          <p14:tracePt t="90140" x="4098925" y="3598863"/>
          <p14:tracePt t="90157" x="4081463" y="3633788"/>
          <p14:tracePt t="90174" x="4054475" y="3679825"/>
          <p14:tracePt t="90414" x="4044950" y="3724275"/>
          <p14:tracePt t="90424" x="4044950" y="3759200"/>
          <p14:tracePt t="90435" x="4044950" y="3830638"/>
          <p14:tracePt t="90444" x="4044950" y="3884613"/>
          <p14:tracePt t="90457" x="4044950" y="3956050"/>
          <p14:tracePt t="90475" x="4081463" y="4054475"/>
          <p14:tracePt t="90490" x="4108450" y="4143375"/>
          <p14:tracePt t="90507" x="4160838" y="4268788"/>
          <p14:tracePt t="90524" x="4187825" y="4313238"/>
          <p14:tracePt t="90792" x="4367213" y="4251325"/>
          <p14:tracePt t="90800" x="4473575" y="4241800"/>
          <p14:tracePt t="90811" x="4545013" y="4224338"/>
          <p14:tracePt t="90824" x="4625975" y="4214813"/>
          <p14:tracePt t="90841" x="4741863" y="4197350"/>
          <p14:tracePt t="90857" x="4795838" y="4179888"/>
          <p14:tracePt t="90874" x="4840288" y="4170363"/>
          <p14:tracePt t="91085" x="4840288" y="4116388"/>
          <p14:tracePt t="91095" x="4830763" y="4010025"/>
          <p14:tracePt t="91107" x="4830763" y="3848100"/>
          <p14:tracePt t="91124" x="4830763" y="3340100"/>
          <p14:tracePt t="91140" x="4830763" y="2901950"/>
          <p14:tracePt t="91157" x="4857750" y="2214563"/>
          <p14:tracePt t="91174" x="4884738" y="1965325"/>
          <p14:tracePt t="91190" x="4919663" y="1625600"/>
          <p14:tracePt t="91207" x="4938713" y="1482725"/>
          <p14:tracePt t="91225" x="4938713" y="1384300"/>
          <p14:tracePt t="91562" x="4956175" y="1384300"/>
          <p14:tracePt t="91572" x="4983163" y="1384300"/>
          <p14:tracePt t="91582" x="5018088" y="1384300"/>
          <p14:tracePt t="91593" x="5062538" y="1374775"/>
          <p14:tracePt t="91607" x="5116513" y="1366838"/>
          <p14:tracePt t="91624" x="5268913" y="1347788"/>
          <p14:tracePt t="91640" x="5357813" y="1330325"/>
          <p14:tracePt t="91657" x="5465763" y="1330325"/>
          <p14:tracePt t="91674" x="5510213" y="1339850"/>
          <p14:tracePt t="91690" x="5518150" y="1339850"/>
          <p14:tracePt t="91744" x="5518150" y="1357313"/>
          <p14:tracePt t="91754" x="5500688" y="1366838"/>
          <p14:tracePt t="91764" x="5491163" y="1374775"/>
          <p14:tracePt t="91776" x="5465763" y="1411288"/>
          <p14:tracePt t="91790" x="5456238" y="1419225"/>
          <p14:tracePt t="91807" x="5429250" y="1455738"/>
          <p14:tracePt t="91825" x="5394325" y="1544638"/>
          <p14:tracePt t="91840" x="5375275" y="1643063"/>
          <p14:tracePt t="91857" x="5340350" y="1911350"/>
          <p14:tracePt t="91875" x="5322888" y="2098675"/>
          <p14:tracePt t="91890" x="5313363" y="2330450"/>
          <p14:tracePt t="91907" x="5313363" y="2411413"/>
          <p14:tracePt t="91924" x="5313363" y="2428875"/>
          <p14:tracePt t="92142" x="5313363" y="2509838"/>
          <p14:tracePt t="92150" x="5303838" y="2598738"/>
          <p14:tracePt t="92161" x="5295900" y="2714625"/>
          <p14:tracePt t="92174" x="5295900" y="2982913"/>
          <p14:tracePt t="92191" x="5295900" y="3490913"/>
          <p14:tracePt t="92207" x="5295900" y="3714750"/>
          <p14:tracePt t="92224" x="5295900" y="3956050"/>
          <p14:tracePt t="92242" x="5295900" y="4152900"/>
          <p14:tracePt t="92257" x="5295900" y="4241800"/>
          <p14:tracePt t="92274" x="5295900" y="4303713"/>
          <p14:tracePt t="92292" x="5295900" y="4330700"/>
          <p14:tracePt t="92308" x="5295900" y="4348163"/>
          <p14:tracePt t="92516" x="5295900" y="4357688"/>
          <p14:tracePt t="92526" x="5268913" y="4357688"/>
          <p14:tracePt t="92541" x="5241925" y="4357688"/>
          <p14:tracePt t="92558" x="5116513" y="4357688"/>
          <p14:tracePt t="92574" x="5027613" y="4357688"/>
          <p14:tracePt t="92591" x="4919663" y="4322763"/>
          <p14:tracePt t="92607" x="4911725" y="4322763"/>
          <p14:tracePt t="95148" x="4848225" y="3902075"/>
          <p14:tracePt t="95156" x="4867275" y="3714750"/>
          <p14:tracePt t="95166" x="4929188" y="3562350"/>
          <p14:tracePt t="95177" x="4973638" y="3411538"/>
          <p14:tracePt t="95191" x="5018088" y="3160713"/>
          <p14:tracePt t="95208" x="5018088" y="2982913"/>
          <p14:tracePt t="95226" x="5000625" y="2679700"/>
          <p14:tracePt t="95241" x="4973638" y="2581275"/>
          <p14:tracePt t="95258" x="4965700" y="2419350"/>
          <p14:tracePt t="95275" x="4965700" y="2357438"/>
          <p14:tracePt t="95292" x="4965700" y="2312988"/>
          <p14:tracePt t="95308" x="4965700" y="2303463"/>
          <p14:tracePt t="95603" x="4965700" y="2259013"/>
          <p14:tracePt t="95612" x="5000625" y="2133600"/>
          <p14:tracePt t="95625" x="5010150" y="2017713"/>
          <p14:tracePt t="95643" x="5027613" y="1803400"/>
          <p14:tracePt t="95658" x="5027613" y="1731963"/>
          <p14:tracePt t="95675" x="5027613" y="1660525"/>
          <p14:tracePt t="95918" x="5027613" y="1652588"/>
          <p14:tracePt t="95948" x="5027613" y="1633538"/>
          <p14:tracePt t="95958" x="5027613" y="1608138"/>
          <p14:tracePt t="95968" x="5037138" y="1589088"/>
          <p14:tracePt t="95978" x="5037138" y="1581150"/>
          <p14:tracePt t="95991" x="5037138" y="1562100"/>
          <p14:tracePt t="96010" x="5037138" y="1554163"/>
          <p14:tracePt t="96040" x="5045075" y="1554163"/>
          <p14:tracePt t="96080" x="5054600" y="1554163"/>
          <p14:tracePt t="96090" x="5081588" y="1554163"/>
          <p14:tracePt t="96099" x="5153025" y="1544638"/>
          <p14:tracePt t="96456" x="5180013" y="1544638"/>
          <p14:tracePt t="96466" x="5214938" y="1544638"/>
          <p14:tracePt t="96477" x="5276850" y="1544638"/>
          <p14:tracePt t="96492" x="5330825" y="1544638"/>
          <p14:tracePt t="96508" x="5438775" y="1544638"/>
          <p14:tracePt t="96526" x="5518150" y="1554163"/>
          <p14:tracePt t="96542" x="5537200" y="1562100"/>
          <p14:tracePt t="96558" x="5554663" y="1616075"/>
          <p14:tracePt t="96792" x="5500688" y="1697038"/>
          <p14:tracePt t="96801" x="5438775" y="1731963"/>
          <p14:tracePt t="96812" x="5348288" y="1768475"/>
          <p14:tracePt t="96825" x="5251450" y="1803400"/>
          <p14:tracePt t="96842" x="5027613" y="1874838"/>
          <p14:tracePt t="96859" x="4911725" y="1911350"/>
          <p14:tracePt t="96875" x="4687888" y="1982788"/>
          <p14:tracePt t="96892" x="4545013" y="2044700"/>
          <p14:tracePt t="96909" x="4473575" y="2071688"/>
          <p14:tracePt t="96925" x="4402138" y="2071688"/>
          <p14:tracePt t="97227" x="4446588" y="2054225"/>
          <p14:tracePt t="97237" x="4527550" y="2044700"/>
          <p14:tracePt t="97248" x="4633913" y="2044700"/>
          <p14:tracePt t="97259" x="4759325" y="2027238"/>
          <p14:tracePt t="97276" x="4840288" y="2000250"/>
          <p14:tracePt t="97292" x="4929188" y="1938338"/>
          <p14:tracePt t="97309" x="4973638" y="1893888"/>
          <p14:tracePt t="97325" x="4991100" y="1874838"/>
          <p14:tracePt t="97342" x="5018088" y="1857375"/>
          <p14:tracePt t="97359" x="5054600" y="1830388"/>
          <p14:tracePt t="97613" x="5054600" y="1822450"/>
          <p14:tracePt t="97644" x="5054600" y="1812925"/>
          <p14:tracePt t="97746" x="5045075" y="1687513"/>
          <p14:tracePt t="97755" x="5018088" y="1500188"/>
          <p14:tracePt t="97776" x="5018088" y="1482725"/>
          <p14:tracePt t="97786" x="5045075" y="1419225"/>
          <p14:tracePt t="97796" x="5108575" y="1366838"/>
          <p14:tracePt t="97809" x="5224463" y="1276350"/>
          <p14:tracePt t="97826" x="5465763" y="1204913"/>
          <p14:tracePt t="97842" x="5510213" y="1196975"/>
          <p14:tracePt t="97859" x="5518150" y="1196975"/>
          <p14:tracePt t="97969" x="5473700" y="1231900"/>
          <p14:tracePt t="97979" x="5429250" y="1258888"/>
          <p14:tracePt t="97992" x="5384800" y="1285875"/>
          <p14:tracePt t="98009" x="5313363" y="1330325"/>
          <p14:tracePt t="98025" x="5303838" y="1357313"/>
          <p14:tracePt t="98121" x="5295900" y="1357313"/>
          <p14:tracePt t="98303" x="5295900" y="1374775"/>
          <p14:tracePt t="98314" x="5295900" y="1428750"/>
          <p14:tracePt t="98326" x="5286375" y="1490663"/>
          <p14:tracePt t="98344" x="5268913" y="1581150"/>
          <p14:tracePt t="98359" x="5259388" y="1652588"/>
          <p14:tracePt t="98376" x="5241925" y="1866900"/>
          <p14:tracePt t="98392" x="5214938" y="1982788"/>
          <p14:tracePt t="98409" x="5205413" y="2098675"/>
          <p14:tracePt t="98426" x="5197475" y="2179638"/>
          <p14:tracePt t="98442" x="5197475" y="2197100"/>
          <p14:tracePt t="98459" x="5197475" y="2224088"/>
          <p14:tracePt t="98506" x="5180013" y="2232025"/>
          <p14:tracePt t="98822" x="5187950" y="2232025"/>
          <p14:tracePt t="98831" x="5214938" y="2232025"/>
          <p14:tracePt t="98843" x="5241925" y="2241550"/>
          <p14:tracePt t="98859" x="5268913" y="2251075"/>
          <p14:tracePt t="98876" x="5303838" y="2259013"/>
          <p14:tracePt t="98892" x="5357813" y="2286000"/>
          <p14:tracePt t="98909" x="5375275" y="2303463"/>
          <p14:tracePt t="98926" x="5419725" y="2322513"/>
          <p14:tracePt t="98943" x="5456238" y="2347913"/>
          <p14:tracePt t="98959" x="5473700" y="2366963"/>
          <p14:tracePt t="98976" x="5510213" y="2438400"/>
          <p14:tracePt t="98993" x="5527675" y="2517775"/>
          <p14:tracePt t="99009" x="5537200" y="2562225"/>
          <p14:tracePt t="99026" x="5537200" y="2633663"/>
          <p14:tracePt t="99044" x="5537200" y="2724150"/>
          <p14:tracePt t="99059" x="5537200" y="2786063"/>
          <p14:tracePt t="99076" x="5518150" y="2901950"/>
          <p14:tracePt t="99092" x="5500688" y="2938463"/>
          <p14:tracePt t="99109" x="5438775" y="3081338"/>
          <p14:tracePt t="99126" x="5357813" y="3259138"/>
          <p14:tracePt t="99142" x="5303838" y="3330575"/>
          <p14:tracePt t="99159" x="5180013" y="3438525"/>
          <p14:tracePt t="99177" x="5081588" y="3482975"/>
          <p14:tracePt t="99193" x="5037138" y="3482975"/>
          <p14:tracePt t="99209" x="4946650" y="3490913"/>
          <p14:tracePt t="99227" x="4919663" y="3490913"/>
          <p14:tracePt t="99243" x="4911725" y="3490913"/>
          <p14:tracePt t="99502" x="4919663" y="3490913"/>
          <p14:tracePt t="99512" x="4929188" y="3482975"/>
          <p14:tracePt t="99526" x="4938713" y="3465513"/>
          <p14:tracePt t="99542" x="4956175" y="3455988"/>
          <p14:tracePt t="99583" x="4973638" y="3455988"/>
          <p14:tracePt t="99603" x="4983163" y="3455988"/>
          <p14:tracePt t="99614" x="5000625" y="3455988"/>
          <p14:tracePt t="99626" x="5018088" y="3455988"/>
          <p14:tracePt t="99644" x="5037138" y="3473450"/>
          <p14:tracePt t="99659" x="5045075" y="3473450"/>
          <p14:tracePt t="99676" x="5054600" y="3482975"/>
          <p14:tracePt t="99694" x="5054600" y="3490913"/>
          <p14:tracePt t="99709" x="5062538" y="3500438"/>
          <p14:tracePt t="99726" x="5072063" y="3517900"/>
          <p14:tracePt t="99743" x="5072063" y="3527425"/>
          <p14:tracePt t="99759" x="5072063" y="3562350"/>
          <p14:tracePt t="99776" x="5072063" y="3581400"/>
          <p14:tracePt t="99809" x="5045075" y="3608388"/>
          <p14:tracePt t="99827" x="5010150" y="3633788"/>
          <p14:tracePt t="99843" x="4983163" y="3652838"/>
          <p14:tracePt t="99859" x="4929188" y="3670300"/>
          <p14:tracePt t="99877" x="4894263" y="3679825"/>
          <p14:tracePt t="99893" x="4875213" y="3679825"/>
          <p14:tracePt t="99909" x="4867275" y="3679825"/>
          <p14:tracePt t="100071" x="4875213" y="3679825"/>
          <p14:tracePt t="100081" x="4902200" y="3670300"/>
          <p14:tracePt t="100092" x="4919663" y="3660775"/>
          <p14:tracePt t="100111" x="4991100" y="3616325"/>
          <p14:tracePt t="100126" x="5045075" y="3581400"/>
          <p14:tracePt t="100143" x="5153025" y="3473450"/>
          <p14:tracePt t="100159" x="5197475" y="3429000"/>
          <p14:tracePt t="100177" x="5224463" y="3384550"/>
          <p14:tracePt t="100193" x="5224463" y="3375025"/>
          <p14:tracePt t="100233" x="5214938" y="3375025"/>
          <p14:tracePt t="100242" x="5197475" y="3375025"/>
          <p14:tracePt t="100578" x="5224463" y="3367088"/>
          <p14:tracePt t="100589" x="5251450" y="3367088"/>
          <p14:tracePt t="100598" x="5276850" y="3367088"/>
          <p14:tracePt t="100610" x="5313363" y="3367088"/>
          <p14:tracePt t="100626" x="5340350" y="3367088"/>
          <p14:tracePt t="100643" x="5402263" y="3367088"/>
          <p14:tracePt t="100659" x="5438775" y="3375025"/>
          <p14:tracePt t="100676" x="5456238" y="3394075"/>
          <p14:tracePt t="100693" x="5473700" y="3446463"/>
          <p14:tracePt t="100710" x="5483225" y="3490913"/>
          <p14:tracePt t="100726" x="5483225" y="3527425"/>
          <p14:tracePt t="100743" x="5456238" y="3616325"/>
          <p14:tracePt t="100761" x="5375275" y="3714750"/>
          <p14:tracePt t="100776" x="5322888" y="3751263"/>
          <p14:tracePt t="100793" x="5224463" y="3822700"/>
          <p14:tracePt t="100810" x="5205413" y="3840163"/>
          <p14:tracePt t="100826" x="5170488" y="3848100"/>
          <p14:tracePt t="100843" x="5160963" y="3848100"/>
          <p14:tracePt t="100859" x="5160963" y="3857625"/>
          <p14:tracePt t="100953" x="5160963" y="3840163"/>
          <p14:tracePt t="100964" x="5180013" y="3830638"/>
          <p14:tracePt t="100976" x="5205413" y="3813175"/>
          <p14:tracePt t="100995" x="5251450" y="3776663"/>
          <p14:tracePt t="101010" x="5259388" y="3768725"/>
          <p14:tracePt t="101026" x="5286375" y="3751263"/>
          <p14:tracePt t="101045" x="5303838" y="3705225"/>
          <p14:tracePt t="101060" x="5313363" y="3633788"/>
          <p14:tracePt t="101076" x="5303838" y="3419475"/>
          <p14:tracePt t="101093" x="5259388" y="3394075"/>
          <p14:tracePt t="101110" x="5160963" y="3348038"/>
          <p14:tracePt t="101127" x="5037138" y="3367088"/>
          <p14:tracePt t="101143" x="4983163" y="3402013"/>
          <p14:tracePt t="101160" x="4875213" y="3455988"/>
          <p14:tracePt t="101177" x="4813300" y="3509963"/>
          <p14:tracePt t="101564" x="4813300" y="3500438"/>
          <p14:tracePt t="101573" x="4830763" y="3500438"/>
          <p14:tracePt t="101584" x="4867275" y="3482975"/>
          <p14:tracePt t="101594" x="4902200" y="3473450"/>
          <p14:tracePt t="101610" x="4956175" y="3446463"/>
          <p14:tracePt t="101627" x="5062538" y="3394075"/>
          <p14:tracePt t="101645" x="5160963" y="3268663"/>
          <p14:tracePt t="101660" x="5232400" y="3160713"/>
          <p14:tracePt t="101676" x="5313363" y="2982913"/>
          <p14:tracePt t="101695" x="5348288" y="2822575"/>
          <p14:tracePt t="101710" x="5348288" y="2724150"/>
          <p14:tracePt t="101726" x="5348288" y="2705100"/>
          <p14:tracePt t="101817" x="5330825" y="2705100"/>
          <p14:tracePt t="101827" x="5322888" y="2705100"/>
          <p14:tracePt t="101837" x="5313363" y="2705100"/>
          <p14:tracePt t="101847" x="5286375" y="2705100"/>
          <p14:tracePt t="101860" x="5276850" y="2705100"/>
          <p14:tracePt t="101878" x="5259388" y="2724150"/>
          <p14:tracePt t="101893" x="5232400" y="2732088"/>
          <p14:tracePt t="101910" x="5153025" y="2751138"/>
          <p14:tracePt t="101927" x="5126038" y="2759075"/>
          <p14:tracePt t="101943" x="5037138" y="2768600"/>
          <p14:tracePt t="101960" x="5000625" y="2768600"/>
          <p14:tracePt t="102020" x="5000625" y="2759075"/>
          <p14:tracePt t="102030" x="5010150" y="2741613"/>
          <p14:tracePt t="102043" x="5027613" y="2724150"/>
          <p14:tracePt t="102061" x="5133975" y="2616200"/>
          <p14:tracePt t="102076" x="5187950" y="2589213"/>
          <p14:tracePt t="102093" x="5286375" y="2544763"/>
          <p14:tracePt t="102112" x="5330825" y="2517775"/>
          <p14:tracePt t="102127" x="5348288" y="2509838"/>
          <p14:tracePt t="102143" x="5348288" y="2500313"/>
          <p14:tracePt t="102263" x="5340350" y="2500313"/>
          <p14:tracePt t="102284" x="5330825" y="2500313"/>
          <p14:tracePt t="102295" x="5313363" y="2500313"/>
          <p14:tracePt t="102304" x="5286375" y="2500313"/>
          <p14:tracePt t="102316" x="5268913" y="2500313"/>
          <p14:tracePt t="102327" x="5241925" y="2500313"/>
          <p14:tracePt t="102344" x="5224463" y="2500313"/>
          <p14:tracePt t="102456" x="5224463" y="2490788"/>
          <p14:tracePt t="102477" x="5232400" y="2473325"/>
          <p14:tracePt t="102487" x="5241925" y="2455863"/>
          <p14:tracePt t="102497" x="5241925" y="2446338"/>
          <p14:tracePt t="102510" x="5251450" y="2438400"/>
          <p14:tracePt t="102528" x="5276850" y="2401888"/>
          <p14:tracePt t="102560" x="5286375" y="2393950"/>
          <p14:tracePt t="102690" x="5276850" y="2393950"/>
          <p14:tracePt t="102701" x="5268913" y="2393950"/>
          <p14:tracePt t="102721" x="5224463" y="2374900"/>
          <p14:tracePt t="102731" x="5214938" y="2366963"/>
          <p14:tracePt t="102752" x="5170488" y="2357438"/>
          <p14:tracePt t="102762" x="5126038" y="2303463"/>
          <p14:tracePt t="103726" x="5143500" y="2295525"/>
          <p14:tracePt t="103736" x="5180013" y="2276475"/>
          <p14:tracePt t="103746" x="5205413" y="2259013"/>
          <p14:tracePt t="103760" x="5241925" y="2224088"/>
          <p14:tracePt t="103777" x="5286375" y="2143125"/>
          <p14:tracePt t="103794" x="5330825" y="2062163"/>
          <p14:tracePt t="103810" x="5348288" y="1884363"/>
          <p14:tracePt t="103828" x="5286375" y="1482725"/>
          <p14:tracePt t="103844" x="5170488" y="1276350"/>
          <p14:tracePt t="103860" x="5054600" y="1160463"/>
          <p14:tracePt t="103878" x="4983163" y="1125538"/>
          <p14:tracePt t="103894" x="4965700" y="1116013"/>
          <p14:tracePt t="103910" x="4919663" y="1116013"/>
          <p14:tracePt t="103944" x="4911725" y="1116013"/>
          <p14:tracePt t="104193" x="4911725" y="1125538"/>
          <p14:tracePt t="104203" x="4911725" y="1152525"/>
          <p14:tracePt t="104213" x="4938713" y="1187450"/>
          <p14:tracePt t="104227" x="4946650" y="1204913"/>
          <p14:tracePt t="104244" x="4965700" y="1241425"/>
          <p14:tracePt t="104261" x="4973638" y="1241425"/>
          <p14:tracePt t="104277" x="4973638" y="1250950"/>
          <p14:tracePt t="104296" x="4973638" y="1268413"/>
          <p14:tracePt t="104311" x="4973638" y="1285875"/>
          <p14:tracePt t="104327" x="4973638" y="1339850"/>
          <p14:tracePt t="104346" x="4973638" y="1366838"/>
          <p14:tracePt t="104378" x="4973638" y="1374775"/>
          <p14:tracePt t="104600" x="5037138" y="1374775"/>
          <p14:tracePt t="104610" x="5143500" y="1374775"/>
          <p14:tracePt t="104620" x="5241925" y="1374775"/>
          <p14:tracePt t="104630" x="5411788" y="1401763"/>
          <p14:tracePt t="104644" x="5608638" y="1446213"/>
          <p14:tracePt t="104660" x="5803900" y="1536700"/>
          <p14:tracePt t="104677" x="5867400" y="1598613"/>
          <p14:tracePt t="104694" x="5884863" y="1670050"/>
          <p14:tracePt t="104711" x="5867400" y="1803400"/>
          <p14:tracePt t="104727" x="5848350" y="1919288"/>
          <p14:tracePt t="104744" x="5751513" y="2044700"/>
          <p14:tracePt t="104762" x="5626100" y="2170113"/>
          <p14:tracePt t="104777" x="5554663" y="2214563"/>
          <p14:tracePt t="104794" x="5438775" y="2286000"/>
          <p14:tracePt t="104813" x="5375275" y="2330450"/>
          <p14:tracePt t="104827" x="5348288" y="2339975"/>
          <p14:tracePt t="104844" x="5330825" y="2347913"/>
          <p14:tracePt t="104861" x="5322888" y="2366963"/>
          <p14:tracePt t="104945" x="5340350" y="2357438"/>
          <p14:tracePt t="104955" x="5367338" y="2339975"/>
          <p14:tracePt t="104965" x="5394325" y="2322513"/>
          <p14:tracePt t="104977" x="5402263" y="2312988"/>
          <p14:tracePt t="104996" x="5438775" y="2295525"/>
          <p14:tracePt t="105010" x="5456238" y="2295525"/>
          <p14:tracePt t="105027" x="5483225" y="2295525"/>
          <p14:tracePt t="105044" x="5491163" y="2295525"/>
          <p14:tracePt t="105060" x="5545138" y="2295525"/>
          <p14:tracePt t="105077" x="5581650" y="2286000"/>
          <p14:tracePt t="105094" x="5599113" y="2286000"/>
          <p14:tracePt t="105111" x="5608638" y="2276475"/>
          <p14:tracePt t="105158" x="5599113" y="2276475"/>
          <p14:tracePt t="105168" x="5572125" y="2276475"/>
          <p14:tracePt t="105179" x="5537200" y="2295525"/>
          <p14:tracePt t="105194" x="5510213" y="2303463"/>
          <p14:tracePt t="105211" x="5402263" y="2347913"/>
          <p14:tracePt t="105229" x="5268913" y="2374900"/>
          <p14:tracePt t="105244" x="5214938" y="2384425"/>
          <p14:tracePt t="105261" x="5170488" y="2384425"/>
          <p14:tracePt t="105320" x="5170488" y="2339975"/>
          <p14:tracePt t="105747" x="5180013" y="2295525"/>
          <p14:tracePt t="105756" x="5214938" y="2251075"/>
          <p14:tracePt t="105767" x="5251450" y="2197100"/>
          <p14:tracePt t="105778" x="5295900" y="2116138"/>
          <p14:tracePt t="105794" x="5340350" y="2027238"/>
          <p14:tracePt t="105811" x="5402263" y="1919288"/>
          <p14:tracePt t="105828" x="5419725" y="1776413"/>
          <p14:tracePt t="106133" x="5394325" y="1776413"/>
          <p14:tracePt t="106143" x="5357813" y="1776413"/>
          <p14:tracePt t="106153" x="5303838" y="1751013"/>
          <p14:tracePt t="106163" x="5251450" y="1724025"/>
          <p14:tracePt t="106177" x="5205413" y="1687513"/>
          <p14:tracePt t="106194" x="5170488" y="1652588"/>
          <p14:tracePt t="106211" x="5153025" y="1633538"/>
          <p14:tracePt t="106228" x="5133975" y="1589088"/>
          <p14:tracePt t="106244" x="5133975" y="1536700"/>
          <p14:tracePt t="106261" x="5133975" y="1490663"/>
          <p14:tracePt t="106277" x="5170488" y="1446213"/>
          <p14:tracePt t="106294" x="5197475" y="1446213"/>
          <p14:tracePt t="106864" x="5214938" y="1446213"/>
          <p14:tracePt t="106874" x="5232400" y="1455738"/>
          <p14:tracePt t="106884" x="5268913" y="1465263"/>
          <p14:tracePt t="106895" x="5322888" y="1473200"/>
          <p14:tracePt t="106911" x="5357813" y="1500188"/>
          <p14:tracePt t="106928" x="5438775" y="1544638"/>
          <p14:tracePt t="106945" x="5465763" y="1554163"/>
          <p14:tracePt t="107006" x="5446713" y="1554163"/>
          <p14:tracePt t="107016" x="5429250" y="1554163"/>
          <p14:tracePt t="107028" x="5402263" y="1554163"/>
          <p14:tracePt t="107046" x="5322888" y="1554163"/>
          <p14:tracePt t="107061" x="5295900" y="1554163"/>
          <p14:tracePt t="107079" x="5268913" y="1554163"/>
          <p14:tracePt t="107095" x="5259388" y="1554163"/>
          <p14:tracePt t="107178" x="5259388" y="1544638"/>
          <p14:tracePt t="107209" x="5276850" y="1544638"/>
          <p14:tracePt t="107229" x="5286375" y="1544638"/>
          <p14:tracePt t="107249" x="5303838" y="1544638"/>
          <p14:tracePt t="107260" x="5313363" y="1544638"/>
          <p14:tracePt t="107270" x="5330825" y="1544638"/>
          <p14:tracePt t="107281" x="5340350" y="1544638"/>
          <p14:tracePt t="107295" x="5367338" y="1544638"/>
          <p14:tracePt t="107311" x="5419725" y="1589088"/>
          <p14:tracePt t="107328" x="5446713" y="1633538"/>
          <p14:tracePt t="107345" x="5491163" y="1704975"/>
          <p14:tracePt t="107361" x="5491163" y="1751013"/>
          <p14:tracePt t="107379" x="5491163" y="1785938"/>
          <p14:tracePt t="107395" x="5491163" y="1857375"/>
          <p14:tracePt t="107412" x="5465763" y="1965325"/>
          <p14:tracePt t="107428" x="5438775" y="2036763"/>
          <p14:tracePt t="107445" x="5375275" y="2143125"/>
          <p14:tracePt t="107462" x="5322888" y="2205038"/>
          <p14:tracePt t="107478" x="5286375" y="2232025"/>
          <p14:tracePt t="107494" x="5205413" y="2295525"/>
          <p14:tracePt t="107512" x="5197475" y="2295525"/>
          <p14:tracePt t="107528" x="5180013" y="2303463"/>
          <p14:tracePt t="107818" x="5187950" y="2295525"/>
          <p14:tracePt t="107829" x="5197475" y="2295525"/>
          <p14:tracePt t="107838" x="5197475" y="2286000"/>
          <p14:tracePt t="107848" x="5205413" y="2286000"/>
          <p14:tracePt t="107861" x="5214938" y="2286000"/>
          <p14:tracePt t="107881" x="5232400" y="2276475"/>
          <p14:tracePt t="107895" x="5241925" y="2276475"/>
          <p14:tracePt t="107911" x="5286375" y="2276475"/>
          <p14:tracePt t="107930" x="5348288" y="2322513"/>
          <p14:tracePt t="107945" x="5367338" y="2330450"/>
          <p14:tracePt t="107961" x="5402263" y="2366963"/>
          <p14:tracePt t="107978" x="5419725" y="2401888"/>
          <p14:tracePt t="107995" x="5465763" y="2509838"/>
          <p14:tracePt t="108011" x="5491163" y="2633663"/>
          <p14:tracePt t="108028" x="5491163" y="2705100"/>
          <p14:tracePt t="108045" x="5483225" y="2803525"/>
          <p14:tracePt t="108061" x="5419725" y="2813050"/>
          <p14:tracePt t="108397" x="5411788" y="2857500"/>
          <p14:tracePt t="108407" x="5384800" y="2946400"/>
          <p14:tracePt t="108418" x="5384800" y="2990850"/>
          <p14:tracePt t="108428" x="5367338" y="3044825"/>
          <p14:tracePt t="108445" x="5348288" y="3089275"/>
          <p14:tracePt t="108461" x="5313363" y="3125788"/>
          <p14:tracePt t="108478" x="5232400" y="3241675"/>
          <p14:tracePt t="108495" x="5160963" y="3330575"/>
          <p14:tracePt t="108512" x="5062538" y="3411538"/>
          <p14:tracePt t="108529" x="5000625" y="3455988"/>
          <p14:tracePt t="108545" x="4991100" y="3465513"/>
          <p14:tracePt t="111037" x="4991100" y="3473450"/>
          <p14:tracePt t="111047" x="5000625" y="3509963"/>
          <p14:tracePt t="111057" x="5000625" y="3536950"/>
          <p14:tracePt t="111067" x="5010150" y="3554413"/>
          <p14:tracePt t="111079" x="5010150" y="3571875"/>
          <p14:tracePt t="111096" x="5010150" y="3581400"/>
          <p14:tracePt t="111112" x="5010150" y="3616325"/>
          <p14:tracePt t="111129" x="5010150" y="3670300"/>
          <p14:tracePt t="111146" x="5010150" y="3697288"/>
          <p14:tracePt t="111162" x="5000625" y="3741738"/>
          <p14:tracePt t="111179" x="4991100" y="3759200"/>
          <p14:tracePt t="111212" x="4983163" y="3759200"/>
          <p14:tracePt t="111596" x="4991100" y="3759200"/>
          <p14:tracePt t="111616" x="5010150" y="3768725"/>
          <p14:tracePt t="111626" x="5018088" y="3768725"/>
          <p14:tracePt t="111636" x="5037138" y="3768725"/>
          <p14:tracePt t="111647" x="5045075" y="3768725"/>
          <p14:tracePt t="111662" x="5054600" y="3768725"/>
          <p14:tracePt t="111679" x="5089525" y="3751263"/>
          <p14:tracePt t="111696" x="5126038" y="3705225"/>
          <p14:tracePt t="111712" x="5133975" y="3660775"/>
          <p14:tracePt t="111729" x="5133975" y="3394075"/>
          <p14:tracePt t="111747" x="5099050" y="2911475"/>
          <p14:tracePt t="111762" x="5072063" y="2679700"/>
          <p14:tracePt t="111779" x="5027613" y="2393950"/>
          <p14:tracePt t="111796" x="5018088" y="2268538"/>
          <p14:tracePt t="111812" x="5018088" y="2116138"/>
          <p14:tracePt t="111829" x="5037138" y="1982788"/>
          <p14:tracePt t="112164" x="5045075" y="1973263"/>
          <p14:tracePt t="112174" x="5045075" y="1938338"/>
          <p14:tracePt t="112185" x="5045075" y="1901825"/>
          <p14:tracePt t="112196" x="5054600" y="1866900"/>
          <p14:tracePt t="112214" x="5054600" y="1839913"/>
          <p14:tracePt t="112275" x="5054600" y="1830388"/>
          <p14:tracePt t="112296" x="5037138" y="1830388"/>
          <p14:tracePt t="112317" x="5027613" y="1830388"/>
          <p14:tracePt t="112327" x="5018088" y="1822450"/>
          <p14:tracePt t="112357" x="5000625" y="1822450"/>
          <p14:tracePt t="112367" x="4991100" y="1822450"/>
          <p14:tracePt t="112380" x="4973638" y="1822450"/>
          <p14:tracePt t="112396" x="4938713" y="1866900"/>
          <p14:tracePt t="113050" x="5000625" y="1928813"/>
          <p14:tracePt t="113057" x="5062538" y="2009775"/>
          <p14:tracePt t="113068" x="5116513" y="2098675"/>
          <p14:tracePt t="113079" x="5160963" y="2232025"/>
          <p14:tracePt t="113096" x="5180013" y="2339975"/>
          <p14:tracePt t="113113" x="5187950" y="2490788"/>
          <p14:tracePt t="113129" x="5180013" y="2633663"/>
          <p14:tracePt t="113146" x="5153025" y="2705100"/>
          <p14:tracePt t="113163" x="5099050" y="2911475"/>
          <p14:tracePt t="113180" x="5062538" y="3036888"/>
          <p14:tracePt t="113196" x="5045075" y="3125788"/>
          <p14:tracePt t="113213" x="5010150" y="3295650"/>
          <p14:tracePt t="113230" x="4991100" y="3429000"/>
          <p14:tracePt t="113246" x="4991100" y="3455988"/>
          <p14:tracePt t="113263" x="4991100" y="3482975"/>
          <p14:tracePt t="113545" x="4991100" y="3544888"/>
          <p14:tracePt t="113555" x="4991100" y="3660775"/>
          <p14:tracePt t="113565" x="4991100" y="3751263"/>
          <p14:tracePt t="113579" x="4991100" y="3840163"/>
          <p14:tracePt t="113596" x="4991100" y="4098925"/>
          <p14:tracePt t="113613" x="4991100" y="4197350"/>
          <p14:tracePt t="113629" x="4991100" y="4313238"/>
          <p14:tracePt t="113647" x="4991100" y="4402138"/>
          <p14:tracePt t="113663" x="4983163" y="4402138"/>
          <p14:tracePt t="113680" x="4983163" y="4411663"/>
          <p14:tracePt t="113870" x="4983163" y="4394200"/>
          <p14:tracePt t="113881" x="4956175" y="4340225"/>
          <p14:tracePt t="113901" x="4956175" y="4303713"/>
          <p14:tracePt t="113910" x="4946650" y="4205288"/>
          <p14:tracePt t="113920" x="4946650" y="4152900"/>
          <p14:tracePt t="113931" x="4938713" y="4125913"/>
          <p14:tracePt t="113951" x="4929188" y="4125913"/>
          <p14:tracePt t="113963" x="4919663" y="4125913"/>
          <p14:tracePt t="113981" x="4911725" y="4116388"/>
          <p14:tracePt t="113996" x="4894263" y="4116388"/>
          <p14:tracePt t="114013" x="4884738" y="4116388"/>
          <p14:tracePt t="114165" x="4902200" y="4116388"/>
          <p14:tracePt t="114174" x="4919663" y="4116388"/>
          <p14:tracePt t="114185" x="4938713" y="4116388"/>
          <p14:tracePt t="114196" x="4956175" y="4125913"/>
          <p14:tracePt t="114215" x="4991100" y="4125913"/>
          <p14:tracePt t="114230" x="5000625" y="4133850"/>
          <p14:tracePt t="114263" x="5000625" y="4152900"/>
          <p14:tracePt t="115109" x="5018088" y="4152900"/>
          <p14:tracePt t="115118" x="5037138" y="4152900"/>
          <p14:tracePt t="115132" x="5062538" y="4152900"/>
          <p14:tracePt t="115147" x="5089525" y="4152900"/>
          <p14:tracePt t="115163" x="5143500" y="4152900"/>
          <p14:tracePt t="115180" x="5187950" y="4152900"/>
          <p14:tracePt t="115197" x="5205413" y="4152900"/>
          <p14:tracePt t="115213" x="5224463" y="4160838"/>
          <p14:tracePt t="115230" x="5241925" y="4160838"/>
          <p14:tracePt t="116177" x="5081588" y="4170363"/>
          <p14:tracePt t="116186" x="5000625" y="4170363"/>
          <p14:tracePt t="116197" x="4929188" y="4160838"/>
          <p14:tracePt t="116216" x="4776788" y="4089400"/>
          <p14:tracePt t="116230" x="4697413" y="4027488"/>
          <p14:tracePt t="116247" x="4608513" y="3983038"/>
          <p14:tracePt t="116264" x="4572000" y="3965575"/>
          <p14:tracePt t="116280" x="4562475" y="3965575"/>
          <p14:tracePt t="116317" x="4572000" y="3946525"/>
          <p14:tracePt t="116329" x="4616450" y="3929063"/>
          <p14:tracePt t="116337" x="4670425" y="3884613"/>
          <p14:tracePt t="116348" x="4724400" y="3857625"/>
          <p14:tracePt t="116364" x="4776788" y="3848100"/>
          <p14:tracePt t="116380" x="4929188" y="3813175"/>
          <p14:tracePt t="116398" x="5054600" y="3795713"/>
          <p14:tracePt t="116413" x="5108575" y="3776663"/>
          <p14:tracePt t="116430" x="5232400" y="3724275"/>
          <p14:tracePt t="116448" x="5367338" y="3625850"/>
          <p14:tracePt t="116464" x="5394325" y="3589338"/>
          <p14:tracePt t="116480" x="5419725" y="3438525"/>
          <p14:tracePt t="116497" x="5419725" y="3357563"/>
          <p14:tracePt t="116513" x="5348288" y="3259138"/>
          <p14:tracePt t="116530" x="5187950" y="3143250"/>
          <p14:tracePt t="116547" x="5099050" y="3071813"/>
          <p14:tracePt t="116564" x="4946650" y="2928938"/>
          <p14:tracePt t="116581" x="4822825" y="2813050"/>
          <p14:tracePt t="116597" x="4795838" y="2768600"/>
          <p14:tracePt t="116614" x="4786313" y="2732088"/>
          <p14:tracePt t="118357" x="4795838" y="2724150"/>
          <p14:tracePt t="118367" x="4822825" y="2697163"/>
          <p14:tracePt t="118381" x="4857750" y="2633663"/>
          <p14:tracePt t="118398" x="4946650" y="2419350"/>
          <p14:tracePt t="118414" x="5018088" y="2276475"/>
          <p14:tracePt t="118431" x="5108575" y="2152650"/>
          <p14:tracePt t="118448" x="5153025" y="2089150"/>
          <p14:tracePt t="118464" x="5160963" y="2071688"/>
          <p14:tracePt t="118481" x="5160963" y="1973263"/>
          <p14:tracePt t="118784" x="5153025" y="1973263"/>
          <p14:tracePt t="118794" x="5126038" y="1965325"/>
          <p14:tracePt t="118804" x="5099050" y="1946275"/>
          <p14:tracePt t="118815" x="5054600" y="1901825"/>
          <p14:tracePt t="118831" x="5018088" y="1866900"/>
          <p14:tracePt t="118848" x="4965700" y="1830388"/>
          <p14:tracePt t="118866" x="4938713" y="1822450"/>
          <p14:tracePt t="118882" x="4929188" y="1812925"/>
          <p14:tracePt t="118898" x="4929188" y="1795463"/>
          <p14:tracePt t="119303" x="4929188" y="1812925"/>
          <p14:tracePt t="119312" x="4929188" y="1874838"/>
          <p14:tracePt t="119322" x="4929188" y="1938338"/>
          <p14:tracePt t="119334" x="4938713" y="2044700"/>
          <p14:tracePt t="119348" x="4965700" y="2160588"/>
          <p14:tracePt t="119364" x="5000625" y="2312988"/>
          <p14:tracePt t="119384" x="5027613" y="2446338"/>
          <p14:tracePt t="119398" x="5045075" y="2517775"/>
          <p14:tracePt t="119414" x="5062538" y="2589213"/>
          <p14:tracePt t="119431" x="5072063" y="2625725"/>
          <p14:tracePt t="119448" x="5081588" y="2643188"/>
          <p14:tracePt t="119698" x="5081588" y="2652713"/>
          <p14:tracePt t="119708" x="5081588" y="2660650"/>
          <p14:tracePt t="119719" x="5081588" y="2679700"/>
          <p14:tracePt t="119731" x="5081588" y="2697163"/>
          <p14:tracePt t="119749" x="5081588" y="2714625"/>
          <p14:tracePt t="119932" x="5081588" y="2732088"/>
          <p14:tracePt t="119942" x="5081588" y="2786063"/>
          <p14:tracePt t="119952" x="5081588" y="2840038"/>
          <p14:tracePt t="119964" x="5072063" y="2901950"/>
          <p14:tracePt t="119982" x="5072063" y="3098800"/>
          <p14:tracePt t="119998" x="5072063" y="3205163"/>
          <p14:tracePt t="120014" x="5072063" y="3357563"/>
          <p14:tracePt t="120033" x="5072063" y="3554413"/>
          <p14:tracePt t="120048" x="5072063" y="3608388"/>
          <p14:tracePt t="120064" x="5072063" y="3714750"/>
          <p14:tracePt t="120081" x="5072063" y="3732213"/>
          <p14:tracePt t="120098" x="5081588" y="3751263"/>
          <p14:tracePt t="120134" x="5089525" y="3751263"/>
          <p14:tracePt t="120399" x="5099050" y="3751263"/>
          <p14:tracePt t="120409" x="5126038" y="3751263"/>
          <p14:tracePt t="120419" x="5170488" y="3759200"/>
          <p14:tracePt t="120431" x="5251450" y="3768725"/>
          <p14:tracePt t="120450" x="5491163" y="3822700"/>
          <p14:tracePt t="120465" x="5643563" y="3840163"/>
          <p14:tracePt t="120481" x="5919788" y="3929063"/>
          <p14:tracePt t="120499" x="6018213" y="3956050"/>
          <p14:tracePt t="120785" x="6037263" y="3946525"/>
          <p14:tracePt t="120794" x="6054725" y="3929063"/>
          <p14:tracePt t="120805" x="6072188" y="3894138"/>
          <p14:tracePt t="120816" x="6089650" y="3840163"/>
          <p14:tracePt t="120831" x="6126163" y="3759200"/>
          <p14:tracePt t="120848" x="6161088" y="3660775"/>
          <p14:tracePt t="120916" x="6161088" y="3679825"/>
          <p14:tracePt t="121202" x="6081713" y="3759200"/>
          <p14:tracePt t="121211" x="6027738" y="3776663"/>
          <p14:tracePt t="121221" x="5965825" y="3786188"/>
          <p14:tracePt t="121232" x="5938838" y="3786188"/>
          <p14:tracePt t="121248" x="5929313" y="3795713"/>
          <p14:tracePt t="121265" x="5919788" y="3795713"/>
          <p14:tracePt t="121353" x="5965825" y="3795713"/>
          <p14:tracePt t="121364" x="6027738" y="3795713"/>
          <p14:tracePt t="121374" x="6089650" y="3795713"/>
          <p14:tracePt t="121384" x="6153150" y="3803650"/>
          <p14:tracePt t="121398" x="6197600" y="3803650"/>
          <p14:tracePt t="121415" x="6303963" y="3803650"/>
          <p14:tracePt t="121431" x="6323013" y="3803650"/>
          <p14:tracePt t="121678" x="6286500" y="3803650"/>
          <p14:tracePt t="121688" x="6251575" y="3803650"/>
          <p14:tracePt t="121699" x="6161088" y="3724275"/>
          <p14:tracePt t="121715" x="6072188" y="3679825"/>
          <p14:tracePt t="121732" x="5965825" y="3608388"/>
          <p14:tracePt t="121749" x="5902325" y="3562350"/>
          <p14:tracePt t="121765" x="5875338" y="3527425"/>
          <p14:tracePt t="121782" x="5867400" y="3473450"/>
          <p14:tracePt t="122125" x="5867400" y="3482975"/>
          <p14:tracePt t="122134" x="5867400" y="3490913"/>
          <p14:tracePt t="122156" x="5867400" y="3509963"/>
          <p14:tracePt t="122176" x="5867400" y="3517900"/>
          <p14:tracePt t="122186" x="5875338" y="3536950"/>
          <p14:tracePt t="122198" x="5894388" y="3554413"/>
          <p14:tracePt t="122216" x="5991225" y="3660775"/>
          <p14:tracePt t="122232" x="6062663" y="3724275"/>
          <p14:tracePt t="122249" x="6188075" y="3786188"/>
          <p14:tracePt t="122267" x="6296025" y="3822700"/>
          <p14:tracePt t="122282" x="6330950" y="3840163"/>
          <p14:tracePt t="122299" x="6384925" y="3840163"/>
          <p14:tracePt t="122521" x="6348413" y="3840163"/>
          <p14:tracePt t="122531" x="6303963" y="3840163"/>
          <p14:tracePt t="122541" x="6251575" y="3840163"/>
          <p14:tracePt t="122551" x="6205538" y="3840163"/>
          <p14:tracePt t="122566" x="6180138" y="3840163"/>
          <p14:tracePt t="122582" x="6099175" y="3813175"/>
          <p14:tracePt t="122599" x="6062663" y="3776663"/>
          <p14:tracePt t="122615" x="6000750" y="3714750"/>
          <p14:tracePt t="122632" x="6000750" y="3687763"/>
          <p14:tracePt t="122648" x="6010275" y="3652838"/>
          <p14:tracePt t="122666" x="6116638" y="3608388"/>
          <p14:tracePt t="122684" x="6269038" y="3616325"/>
          <p14:tracePt t="122699" x="6394450" y="3660775"/>
          <p14:tracePt t="122715" x="6616700" y="3759200"/>
          <p14:tracePt t="122732" x="6688138" y="3776663"/>
          <p14:tracePt t="122749" x="6804025" y="3857625"/>
          <p14:tracePt t="122765" x="6840538" y="3875088"/>
          <p14:tracePt t="123059" x="6823075" y="3875088"/>
          <p14:tracePt t="123070" x="6786563" y="3875088"/>
          <p14:tracePt t="123082" x="6759575" y="3875088"/>
          <p14:tracePt t="123100" x="6670675" y="3875088"/>
          <p14:tracePt t="123115" x="6581775" y="3840163"/>
          <p14:tracePt t="123132" x="6348413" y="3732213"/>
          <p14:tracePt t="123150" x="6188075" y="3643313"/>
          <p14:tracePt t="123166" x="6134100" y="3608388"/>
          <p14:tracePt t="123182" x="6072188" y="3571875"/>
          <p14:tracePt t="123199" x="6072188" y="3562350"/>
          <p14:tracePt t="123215" x="6054725" y="3482975"/>
          <p14:tracePt t="123485" x="6027738" y="3536950"/>
          <p14:tracePt t="123495" x="6018213" y="3589338"/>
          <p14:tracePt t="123506" x="6000750" y="3633788"/>
          <p14:tracePt t="123517" x="5991225" y="3670300"/>
          <p14:tracePt t="123532" x="5983288" y="3697288"/>
          <p14:tracePt t="123549" x="5973763" y="3741738"/>
          <p14:tracePt t="123567" x="5973763" y="3776663"/>
          <p14:tracePt t="123582" x="5973763" y="3786188"/>
          <p14:tracePt t="123599" x="6000750" y="3786188"/>
          <p14:tracePt t="123902" x="6018213" y="3776663"/>
          <p14:tracePt t="123911" x="6072188" y="3768725"/>
          <p14:tracePt t="123922" x="6134100" y="3759200"/>
          <p14:tracePt t="123933" x="6232525" y="3751263"/>
          <p14:tracePt t="123949" x="6313488" y="3751263"/>
          <p14:tracePt t="123966" x="6510338" y="3751263"/>
          <p14:tracePt t="123983" x="6705600" y="3768725"/>
          <p14:tracePt t="124259" x="6680200" y="3751263"/>
          <p14:tracePt t="124267" x="6643688" y="3687763"/>
          <p14:tracePt t="124282" x="6616700" y="3625850"/>
          <p14:tracePt t="124299" x="6599238" y="3517900"/>
          <p14:tracePt t="124317" x="6634163" y="3340100"/>
          <p14:tracePt t="124333" x="6688138" y="3259138"/>
          <p14:tracePt t="124349" x="6813550" y="3143250"/>
          <p14:tracePt t="124366" x="6867525" y="3125788"/>
          <p14:tracePt t="124382" x="6973888" y="3098800"/>
          <p14:tracePt t="124399" x="7072313" y="3098800"/>
          <p14:tracePt t="124416" x="7126288" y="3098800"/>
          <p14:tracePt t="124433" x="7251700" y="3143250"/>
          <p14:tracePt t="124704" x="7259638" y="3179763"/>
          <p14:tracePt t="124715" x="7277100" y="3205163"/>
          <p14:tracePt t="124724" x="7313613" y="3259138"/>
          <p14:tracePt t="124735" x="7348538" y="3303588"/>
          <p14:tracePt t="124749" x="7375525" y="3348038"/>
          <p14:tracePt t="124766" x="7466013" y="3438525"/>
          <p14:tracePt t="124782" x="7500938" y="3455988"/>
          <p14:tracePt t="124799" x="7608888" y="3482975"/>
          <p14:tracePt t="124816" x="7661275" y="3482975"/>
          <p14:tracePt t="125080" x="7643813" y="3482975"/>
          <p14:tracePt t="125090" x="7589838" y="3482975"/>
          <p14:tracePt t="125101" x="7537450" y="3465513"/>
          <p14:tracePt t="125116" x="7483475" y="3446463"/>
          <p14:tracePt t="125133" x="7394575" y="3419475"/>
          <p14:tracePt t="125151" x="7348538" y="3402013"/>
          <p14:tracePt t="125166" x="7331075" y="3402013"/>
          <p14:tracePt t="125183" x="7296150" y="3384550"/>
          <p14:tracePt t="125200" x="7286625" y="3375025"/>
          <p14:tracePt t="125216" x="7286625" y="3303588"/>
          <p14:tracePt t="125567" x="7296150" y="3303588"/>
          <p14:tracePt t="125578" x="7313613" y="3303588"/>
          <p14:tracePt t="125588" x="7340600" y="3313113"/>
          <p14:tracePt t="125599" x="7375525" y="3313113"/>
          <p14:tracePt t="125618" x="7456488" y="3322638"/>
          <p14:tracePt t="125633" x="7483475" y="3322638"/>
          <p14:tracePt t="125649" x="7518400" y="3322638"/>
          <p14:tracePt t="125683" x="7527925" y="3322638"/>
          <p14:tracePt t="125953" x="7518400" y="3322638"/>
          <p14:tracePt t="125964" x="7491413" y="3303588"/>
          <p14:tracePt t="125973" x="7412038" y="3268663"/>
          <p14:tracePt t="125984" x="7340600" y="3232150"/>
          <p14:tracePt t="125999" x="7277100" y="3205163"/>
          <p14:tracePt t="126016" x="7215188" y="3205163"/>
          <p14:tracePt t="126105" x="7215188" y="3214688"/>
          <p14:tracePt t="126380" x="7215188" y="3232150"/>
          <p14:tracePt t="126390" x="7215188" y="3259138"/>
          <p14:tracePt t="126401" x="7232650" y="3286125"/>
          <p14:tracePt t="126416" x="7232650" y="3303588"/>
          <p14:tracePt t="126433" x="7277100" y="3340100"/>
          <p14:tracePt t="126451" x="7323138" y="3375025"/>
          <p14:tracePt t="126466" x="7348538" y="3394075"/>
          <p14:tracePt t="126483" x="7402513" y="3419475"/>
          <p14:tracePt t="126500" x="7429500" y="3429000"/>
          <p14:tracePt t="126807" x="7429500" y="3455988"/>
          <p14:tracePt t="126817" x="7429500" y="3473450"/>
          <p14:tracePt t="126836" x="7429500" y="3490913"/>
          <p14:tracePt t="126846" x="7446963" y="3509963"/>
          <p14:tracePt t="126857" x="7473950" y="3527425"/>
          <p14:tracePt t="126867" x="7500938" y="3527425"/>
          <p14:tracePt t="126883" x="7518400" y="3536950"/>
          <p14:tracePt t="127151" x="7491413" y="3562350"/>
          <p14:tracePt t="127162" x="7446963" y="3589338"/>
          <p14:tracePt t="127171" x="7412038" y="3608388"/>
          <p14:tracePt t="127183" x="7367588" y="3633788"/>
          <p14:tracePt t="127200" x="7331075" y="3687763"/>
          <p14:tracePt t="127216" x="7269163" y="3768725"/>
          <p14:tracePt t="127233" x="7251700" y="3840163"/>
          <p14:tracePt t="127250" x="7242175" y="3867150"/>
          <p14:tracePt t="127266" x="7242175" y="3902075"/>
          <p14:tracePt t="127539" x="7277100" y="3938588"/>
          <p14:tracePt t="127547" x="7348538" y="3983038"/>
          <p14:tracePt t="127557" x="7429500" y="4037013"/>
          <p14:tracePt t="127568" x="7510463" y="4116388"/>
          <p14:tracePt t="127583" x="7599363" y="4179888"/>
          <p14:tracePt t="127600" x="7732713" y="4384675"/>
          <p14:tracePt t="127618" x="7823200" y="4491038"/>
          <p14:tracePt t="127633" x="7840663" y="4510088"/>
          <p14:tracePt t="127679" x="7848600" y="4491038"/>
          <p14:tracePt t="127689" x="7848600" y="4456113"/>
          <p14:tracePt t="127700" x="7848600" y="4438650"/>
          <p14:tracePt t="127717" x="7848600" y="4411663"/>
          <p14:tracePt t="127733" x="7858125" y="4357688"/>
          <p14:tracePt t="127750" x="7858125" y="4340225"/>
          <p14:tracePt t="127802" x="7858125" y="4251325"/>
          <p14:tracePt t="127811" x="7823200" y="4160838"/>
          <p14:tracePt t="127822" x="7804150" y="4098925"/>
          <p14:tracePt t="127833" x="7796213" y="4081463"/>
          <p14:tracePt t="127851" x="7742238" y="3990975"/>
          <p14:tracePt t="127867" x="7715250" y="3956050"/>
          <p14:tracePt t="127884" x="7608888" y="3894138"/>
          <p14:tracePt t="127900" x="7527925" y="3875088"/>
          <p14:tracePt t="127917" x="7348538" y="3830638"/>
          <p14:tracePt t="127933" x="7170738" y="3751263"/>
          <p14:tracePt t="127950" x="7126288" y="3705225"/>
          <p14:tracePt t="127967" x="7072313" y="3652838"/>
          <p14:tracePt t="127984" x="7062788" y="3633788"/>
          <p14:tracePt t="128000" x="7062788" y="3625850"/>
          <p14:tracePt t="128017" x="7072313" y="3598863"/>
          <p14:tracePt t="128033" x="7108825" y="3581400"/>
          <p14:tracePt t="128359" x="7108825" y="3625850"/>
          <p14:tracePt t="128370" x="7099300" y="3660775"/>
          <p14:tracePt t="128384" x="7089775" y="3697288"/>
          <p14:tracePt t="128400" x="7089775" y="3803650"/>
          <p14:tracePt t="128417" x="7089775" y="3875088"/>
          <p14:tracePt t="128433" x="7089775" y="3990975"/>
          <p14:tracePt t="128451" x="7099300" y="4027488"/>
          <p14:tracePt t="128467" x="7116763" y="4044950"/>
          <p14:tracePt t="128483" x="7143750" y="4098925"/>
          <p14:tracePt t="128502" x="7205663" y="4179888"/>
          <p14:tracePt t="128517" x="7242175" y="4251325"/>
          <p14:tracePt t="128533" x="7323138" y="4295775"/>
          <p14:tracePt t="128550" x="7367588" y="4322763"/>
          <p14:tracePt t="128567" x="7394575" y="4330700"/>
          <p14:tracePt t="128583" x="7429500" y="4330700"/>
          <p14:tracePt t="128617" x="7466013" y="4313238"/>
          <p14:tracePt t="128634" x="7527925" y="4224338"/>
          <p14:tracePt t="128650" x="7562850" y="4170363"/>
          <p14:tracePt t="128667" x="7608888" y="4098925"/>
          <p14:tracePt t="128684" x="7643813" y="4062413"/>
          <p14:tracePt t="128700" x="7653338" y="4054475"/>
          <p14:tracePt t="128717" x="7661275" y="4017963"/>
          <p14:tracePt t="128735" x="7661275" y="4000500"/>
          <p14:tracePt t="128750" x="7661275" y="3973513"/>
          <p14:tracePt t="128767" x="7634288" y="3902075"/>
          <p14:tracePt t="128783" x="7616825" y="3830638"/>
          <p14:tracePt t="128800" x="7562850" y="3741738"/>
          <p14:tracePt t="128817" x="7554913" y="3732213"/>
          <p14:tracePt t="128834" x="7527925" y="3714750"/>
          <p14:tracePt t="128867" x="7456488" y="3697288"/>
          <p14:tracePt t="128883" x="7412038" y="3697288"/>
          <p14:tracePt t="128900" x="7313613" y="3679825"/>
          <p14:tracePt t="128918" x="7242175" y="3679825"/>
          <p14:tracePt t="128934" x="7232650" y="3670300"/>
          <p14:tracePt t="128950" x="7224713" y="3670300"/>
          <p14:tracePt t="129304" x="7224713" y="3679825"/>
          <p14:tracePt t="129314" x="7224713" y="3697288"/>
          <p14:tracePt t="129324" x="7224713" y="3751263"/>
          <p14:tracePt t="129336" x="7224713" y="3786188"/>
          <p14:tracePt t="129351" x="7224713" y="3848100"/>
          <p14:tracePt t="129367" x="7242175" y="3902075"/>
          <p14:tracePt t="129386" x="7323138" y="3983038"/>
          <p14:tracePt t="129400" x="7385050" y="4027488"/>
          <p14:tracePt t="129417" x="7537450" y="4125913"/>
          <p14:tracePt t="129434" x="7608888" y="4152900"/>
          <p14:tracePt t="129450" x="7697788" y="4179888"/>
          <p14:tracePt t="129467" x="7777163" y="4187825"/>
          <p14:tracePt t="129484" x="7823200" y="4179888"/>
          <p14:tracePt t="129500" x="7894638" y="4133850"/>
          <p14:tracePt t="129517" x="7966075" y="4037013"/>
          <p14:tracePt t="129534" x="7991475" y="3983038"/>
          <p14:tracePt t="129550" x="8027988" y="3840163"/>
          <p14:tracePt t="129568" x="8054975" y="3608388"/>
          <p14:tracePt t="129584" x="8062913" y="3500438"/>
          <p14:tracePt t="129600" x="8072438" y="3348038"/>
          <p14:tracePt t="129618" x="8072438" y="3259138"/>
          <p14:tracePt t="129634" x="8054975" y="3251200"/>
          <p14:tracePt t="129650" x="7885113" y="3152775"/>
          <p14:tracePt t="129667" x="7796213" y="3152775"/>
          <p14:tracePt t="129684" x="7589838" y="3125788"/>
          <p14:tracePt t="129701" x="7385050" y="3205163"/>
          <p14:tracePt t="129717" x="7304088" y="3241675"/>
          <p14:tracePt t="129734" x="7205663" y="3303588"/>
          <p14:tracePt t="129751" x="7161213" y="3367088"/>
          <p14:tracePt t="129767" x="7134225" y="3411538"/>
          <p14:tracePt t="129784" x="7089775" y="3571875"/>
          <p14:tracePt t="129801" x="7054850" y="3768725"/>
          <p14:tracePt t="129817" x="7054850" y="3830638"/>
          <p14:tracePt t="129834" x="7072313" y="3919538"/>
          <p14:tracePt t="129852" x="7134225" y="3990975"/>
          <p14:tracePt t="129867" x="7188200" y="4027488"/>
          <p14:tracePt t="129884" x="7348538" y="4089400"/>
          <p14:tracePt t="130126" x="7367588" y="4098925"/>
          <p14:tracePt t="130138" x="7412038" y="4108450"/>
          <p14:tracePt t="130150" x="7446963" y="4108450"/>
          <p14:tracePt t="130167" x="7537450" y="4089400"/>
          <p14:tracePt t="130184" x="7581900" y="4062413"/>
          <p14:tracePt t="130200" x="7680325" y="3983038"/>
          <p14:tracePt t="130218" x="7697788" y="3938588"/>
          <p14:tracePt t="130260" x="7688263" y="3919538"/>
          <p14:tracePt t="130269" x="7643813" y="3875088"/>
          <p14:tracePt t="130284" x="7616825" y="3875088"/>
          <p14:tracePt t="130300" x="7527925" y="3840163"/>
          <p14:tracePt t="130318" x="7419975" y="3840163"/>
          <p14:tracePt t="130335" x="7375525" y="3830638"/>
          <p14:tracePt t="130351" x="7331075" y="3830638"/>
          <p14:tracePt t="130367" x="7323138" y="3830638"/>
          <p14:tracePt t="130384" x="7313613" y="3830638"/>
          <p14:tracePt t="130401" x="7286625" y="3867150"/>
          <p14:tracePt t="130417" x="7277100" y="3884613"/>
          <p14:tracePt t="130434" x="7259638" y="3973513"/>
          <p14:tracePt t="130451" x="7259638" y="4037013"/>
          <p14:tracePt t="130467" x="7259638" y="4081463"/>
          <p14:tracePt t="130484" x="7277100" y="4108450"/>
          <p14:tracePt t="130503" x="7331075" y="4133850"/>
          <p14:tracePt t="130517" x="7385050" y="4152900"/>
          <p14:tracePt t="130534" x="7500938" y="4160838"/>
          <p14:tracePt t="130552" x="7599363" y="4152900"/>
          <p14:tracePt t="130567" x="7626350" y="4133850"/>
          <p14:tracePt t="130584" x="7661275" y="4054475"/>
          <p14:tracePt t="130601" x="7661275" y="4037013"/>
          <p14:tracePt t="130617" x="7661275" y="3973513"/>
          <p14:tracePt t="130634" x="7661275" y="3875088"/>
          <p14:tracePt t="130651" x="7670800" y="3848100"/>
          <p14:tracePt t="130668" x="7670800" y="3840163"/>
          <p14:tracePt t="130705" x="7661275" y="3813175"/>
          <p14:tracePt t="130715" x="7554913" y="3714750"/>
          <p14:tracePt t="130726" x="7545388" y="3714750"/>
          <p14:tracePt t="130736" x="7527925" y="3705225"/>
          <p14:tracePt t="130751" x="7446963" y="3660775"/>
          <p14:tracePt t="130767" x="7348538" y="3643313"/>
          <p14:tracePt t="130784" x="7323138" y="3643313"/>
          <p14:tracePt t="130801" x="7259638" y="3643313"/>
          <p14:tracePt t="130817" x="7205663" y="3643313"/>
          <p14:tracePt t="130834" x="7170738" y="3687763"/>
          <p14:tracePt t="130851" x="7116763" y="3741738"/>
          <p14:tracePt t="130868" x="7108825" y="3786188"/>
          <p14:tracePt t="130918" x="7108825" y="3795713"/>
          <p14:tracePt t="130928" x="7108825" y="3830638"/>
          <p14:tracePt t="130938" x="7153275" y="3867150"/>
          <p14:tracePt t="130951" x="7215188" y="3938588"/>
          <p14:tracePt t="130969" x="7340600" y="4044950"/>
          <p14:tracePt t="130984" x="7456488" y="4098925"/>
          <p14:tracePt t="131001" x="7643813" y="4160838"/>
          <p14:tracePt t="131017" x="7724775" y="4170363"/>
          <p14:tracePt t="131034" x="7858125" y="4179888"/>
          <p14:tracePt t="131051" x="7966075" y="4179888"/>
          <p14:tracePt t="131067" x="7983538" y="4179888"/>
          <p14:tracePt t="131213" x="7974013" y="4179888"/>
          <p14:tracePt t="131223" x="7956550" y="4187825"/>
          <p14:tracePt t="131234" x="7939088" y="4197350"/>
          <p14:tracePt t="131251" x="7912100" y="4197350"/>
          <p14:tracePt t="131267" x="7831138" y="4214813"/>
          <p14:tracePt t="131284" x="7715250" y="4214813"/>
          <p14:tracePt t="131301" x="7653338" y="4214813"/>
          <p14:tracePt t="131318" x="7527925" y="4197350"/>
          <p14:tracePt t="131335" x="7439025" y="4133850"/>
          <p14:tracePt t="131351" x="7429500" y="4125913"/>
          <p14:tracePt t="131367" x="7429500" y="4108450"/>
          <p14:tracePt t="131385" x="7429500" y="3911600"/>
          <p14:tracePt t="131401" x="7429500" y="3902075"/>
          <p14:tracePt t="131418" x="7545388" y="3813175"/>
          <p14:tracePt t="131436" x="7688263" y="3776663"/>
          <p14:tracePt t="131451" x="7777163" y="3776663"/>
          <p14:tracePt t="131468" x="7956550" y="3776663"/>
          <p14:tracePt t="131484" x="8010525" y="3786188"/>
          <p14:tracePt t="131501" x="8134350" y="3813175"/>
          <p14:tracePt t="131518" x="8269288" y="3813175"/>
          <p14:tracePt t="131534" x="8304213" y="3813175"/>
          <p14:tracePt t="131551" x="8358188" y="3795713"/>
          <p14:tracePt t="131609" x="8259763" y="3652838"/>
          <p14:tracePt t="131619" x="8170863" y="3608388"/>
          <p14:tracePt t="131629" x="8099425" y="3598863"/>
          <p14:tracePt t="131639" x="8001000" y="3581400"/>
          <p14:tracePt t="131651" x="7902575" y="3581400"/>
          <p14:tracePt t="131668" x="7796213" y="3598863"/>
          <p14:tracePt t="131684" x="7697788" y="3679825"/>
          <p14:tracePt t="131701" x="7653338" y="3759200"/>
          <p14:tracePt t="131718" x="7634288" y="3795713"/>
          <p14:tracePt t="131734" x="7608888" y="3875088"/>
          <p14:tracePt t="131751" x="7608888" y="3956050"/>
          <p14:tracePt t="131768" x="7626350" y="4027488"/>
          <p14:tracePt t="131784" x="7705725" y="4197350"/>
          <p14:tracePt t="131802" x="7858125" y="4303713"/>
          <p14:tracePt t="131817" x="7939088" y="4384675"/>
          <p14:tracePt t="131834" x="8045450" y="4465638"/>
          <p14:tracePt t="131852" x="8134350" y="4554538"/>
          <p14:tracePt t="131868" x="8180388" y="4572000"/>
          <p14:tracePt t="131884" x="8242300" y="4616450"/>
          <p14:tracePt t="131934" x="8224838" y="4633913"/>
          <p14:tracePt t="131944" x="8188325" y="4643438"/>
          <p14:tracePt t="131954" x="8134350" y="4670425"/>
          <p14:tracePt t="131968" x="8089900" y="4679950"/>
          <p14:tracePt t="131984" x="7939088" y="4670425"/>
          <p14:tracePt t="132001" x="7840663" y="4616450"/>
          <p14:tracePt t="132018" x="7705725" y="4483100"/>
          <p14:tracePt t="132035" x="7616825" y="4394200"/>
          <p14:tracePt t="132068" x="7616825" y="4384675"/>
          <p14:tracePt t="132086" x="7599363" y="4133850"/>
          <p14:tracePt t="132101" x="7653338" y="3946525"/>
          <p14:tracePt t="132118" x="7848600" y="3517900"/>
          <p14:tracePt t="132134" x="7920038" y="3330575"/>
          <p14:tracePt t="132138" x="8099425" y="3108325"/>
          <p14:tracePt t="132151" x="8205788" y="2982913"/>
          <p14:tracePt t="132168" x="8304213" y="2830513"/>
          <p14:tracePt t="132184" x="8304213" y="2803525"/>
          <p14:tracePt t="132201" x="8286750" y="2679700"/>
          <p14:tracePt t="132219" x="8180388" y="2670175"/>
          <p14:tracePt t="132235" x="8143875" y="2670175"/>
          <p14:tracePt t="132251" x="8001000" y="2724150"/>
          <p14:tracePt t="132268" x="7920038" y="2768600"/>
          <p14:tracePt t="132284" x="7885113" y="2813050"/>
          <p14:tracePt t="132301" x="7786688" y="2874963"/>
          <p14:tracePt t="134017" x="7661275" y="3044825"/>
          <p14:tracePt t="134026" x="7634288" y="3116263"/>
          <p14:tracePt t="134036" x="7616825" y="3241675"/>
          <p14:tracePt t="134051" x="7581900" y="3375025"/>
          <p14:tracePt t="134068" x="7491413" y="3536950"/>
          <p14:tracePt t="134087" x="7412038" y="3670300"/>
          <p14:tracePt t="134101" x="7385050" y="3714750"/>
          <p14:tracePt t="134118" x="7323138" y="3822700"/>
          <p14:tracePt t="134136" x="7269163" y="3894138"/>
          <p14:tracePt t="134152" x="7269163" y="3911600"/>
          <p14:tracePt t="134503" x="7286625" y="3911600"/>
          <p14:tracePt t="134513" x="7323138" y="3911600"/>
          <p14:tracePt t="134523" x="7358063" y="3919538"/>
          <p14:tracePt t="134535" x="7419975" y="3919538"/>
          <p14:tracePt t="134553" x="7510463" y="3965575"/>
          <p14:tracePt t="134568" x="7562850" y="3983038"/>
          <p14:tracePt t="134585" x="7661275" y="3990975"/>
          <p14:tracePt t="134602" x="7715250" y="3990975"/>
          <p14:tracePt t="134618" x="7786688" y="3990975"/>
          <p14:tracePt t="134635" x="7831138" y="3990975"/>
          <p14:tracePt t="134652" x="7840663" y="3990975"/>
          <p14:tracePt t="134706" x="7804150" y="4000500"/>
          <p14:tracePt t="134716" x="7759700" y="4017963"/>
          <p14:tracePt t="134726" x="7688263" y="4054475"/>
          <p14:tracePt t="134737" x="7589838" y="4062413"/>
          <p14:tracePt t="134752" x="7491413" y="4089400"/>
          <p14:tracePt t="134768" x="7348538" y="4116388"/>
          <p14:tracePt t="134787" x="7251700" y="4133850"/>
          <p14:tracePt t="134802" x="7224713" y="4133850"/>
          <p14:tracePt t="134818" x="7205663" y="4152900"/>
          <p14:tracePt t="135071" x="7242175" y="4152900"/>
          <p14:tracePt t="135082" x="7304088" y="4152900"/>
          <p14:tracePt t="135092" x="7367588" y="4143375"/>
          <p14:tracePt t="135102" x="7419975" y="4116388"/>
          <p14:tracePt t="135119" x="7473950" y="4089400"/>
          <p14:tracePt t="135135" x="7554913" y="3990975"/>
          <p14:tracePt t="135152" x="7599363" y="3867150"/>
          <p14:tracePt t="135169" x="7608888" y="3795713"/>
          <p14:tracePt t="135185" x="7608888" y="3741738"/>
          <p14:tracePt t="135204" x="7589838" y="3660775"/>
          <p14:tracePt t="135219" x="7562850" y="3633788"/>
          <p14:tracePt t="135235" x="7446963" y="3581400"/>
          <p14:tracePt t="135254" x="7304088" y="3544888"/>
          <p14:tracePt t="135269" x="7242175" y="3536950"/>
          <p14:tracePt t="135285" x="7161213" y="3536950"/>
          <p14:tracePt t="135302" x="7126288" y="3536950"/>
          <p14:tracePt t="135319" x="7081838" y="3544888"/>
          <p14:tracePt t="135336" x="7027863" y="3598863"/>
          <p14:tracePt t="135352" x="7018338" y="3652838"/>
          <p14:tracePt t="135369" x="6965950" y="3776663"/>
          <p14:tracePt t="135386" x="6946900" y="4000500"/>
          <p14:tracePt t="135402" x="6946900" y="4071938"/>
          <p14:tracePt t="135419" x="6973888" y="4179888"/>
          <p14:tracePt t="135436" x="7062788" y="4251325"/>
          <p14:tracePt t="135452" x="7126288" y="4286250"/>
          <p14:tracePt t="135469" x="7331075" y="4286250"/>
          <p14:tracePt t="135486" x="7439025" y="4286250"/>
          <p14:tracePt t="135802" x="7439025" y="4268788"/>
          <p14:tracePt t="135813" x="7456488" y="4259263"/>
          <p14:tracePt t="135824" x="7466013" y="4232275"/>
          <p14:tracePt t="135835" x="7473950" y="4179888"/>
          <p14:tracePt t="135853" x="7537450" y="3990975"/>
          <p14:tracePt t="135869" x="7589838" y="3776663"/>
          <p14:tracePt t="135886" x="7670800" y="3455988"/>
          <p14:tracePt t="135903" x="7715250" y="3224213"/>
          <p14:tracePt t="135919" x="7759700" y="2919413"/>
          <p14:tracePt t="135935" x="7786688" y="2705100"/>
          <p14:tracePt t="136260" x="7840663" y="2705100"/>
          <p14:tracePt t="136270" x="7885113" y="2705100"/>
          <p14:tracePt t="136279" x="7939088" y="2724150"/>
          <p14:tracePt t="136290" x="8018463" y="2732088"/>
          <p14:tracePt t="136302" x="8116888" y="2741613"/>
          <p14:tracePt t="136320" x="8304213" y="2741613"/>
          <p14:tracePt t="136336" x="8412163" y="2741613"/>
          <p14:tracePt t="136352" x="8643938" y="2697163"/>
          <p14:tracePt t="136370" x="8769350" y="2660650"/>
          <p14:tracePt t="136605" x="8751888" y="2608263"/>
          <p14:tracePt t="136615" x="8680450" y="2490788"/>
          <p14:tracePt t="136624" x="8589963" y="2179638"/>
          <p14:tracePt t="136637" x="8510588" y="1893888"/>
          <p14:tracePt t="136653" x="8439150" y="1643063"/>
          <p14:tracePt t="136669" x="8340725" y="1455738"/>
          <p14:tracePt t="138219" x="8331200" y="1455738"/>
          <p14:tracePt t="138229" x="8323263" y="1465263"/>
          <p14:tracePt t="138238" x="8304213" y="1490663"/>
          <p14:tracePt t="138253" x="8277225" y="1554163"/>
          <p14:tracePt t="138270" x="8215313" y="1724025"/>
          <p14:tracePt t="138286" x="8197850" y="1812925"/>
          <p14:tracePt t="138303" x="8180388" y="2017713"/>
          <p14:tracePt t="138320" x="8180388" y="2241550"/>
          <p14:tracePt t="138336" x="8180388" y="2347913"/>
          <p14:tracePt t="138353" x="8215313" y="2517775"/>
          <p14:tracePt t="138371" x="8313738" y="2625725"/>
          <p14:tracePt t="138387" x="8367713" y="2625725"/>
          <p14:tracePt t="138635" x="8367713" y="2679700"/>
          <p14:tracePt t="138645" x="8348663" y="2759075"/>
          <p14:tracePt t="138655" x="8340725" y="2894013"/>
          <p14:tracePt t="138670" x="8340725" y="3071813"/>
          <p14:tracePt t="138686" x="8340725" y="3259138"/>
          <p14:tracePt t="138703" x="8340725" y="3367088"/>
          <p14:tracePt t="138720" x="8358188" y="3571875"/>
          <p14:tracePt t="138736" x="8375650" y="3616325"/>
          <p14:tracePt t="139214" x="8375650" y="3633788"/>
          <p14:tracePt t="139224" x="8385175" y="3670300"/>
          <p14:tracePt t="139236" x="8385175" y="3741738"/>
          <p14:tracePt t="139254" x="8385175" y="3822700"/>
          <p14:tracePt t="139270" x="8385175" y="3884613"/>
          <p14:tracePt t="139286" x="8385175" y="4017963"/>
          <p14:tracePt t="139303" x="8385175" y="4054475"/>
          <p14:tracePt t="139320" x="8385175" y="4098925"/>
          <p14:tracePt t="144159" x="8375650" y="4098925"/>
          <p14:tracePt t="144169" x="8367713" y="4098925"/>
          <p14:tracePt t="144189" x="8348663" y="4098925"/>
          <p14:tracePt t="144200" x="8340725" y="4098925"/>
          <p14:tracePt t="144210" x="8323263" y="4098925"/>
          <p14:tracePt t="144221" x="8313738" y="4098925"/>
          <p14:tracePt t="144238" x="8296275" y="4089400"/>
          <p14:tracePt t="144254" x="8277225" y="4054475"/>
          <p14:tracePt t="144271" x="8259763" y="4044950"/>
          <p14:tracePt t="144304" x="8232775" y="4044950"/>
          <p14:tracePt t="144322" x="8215313" y="4044950"/>
          <p14:tracePt t="144338" x="8197850" y="4044950"/>
          <p14:tracePt t="144607" x="8232775" y="4044950"/>
          <p14:tracePt t="144616" x="8296275" y="4027488"/>
          <p14:tracePt t="144626" x="8358188" y="4017963"/>
          <p14:tracePt t="144638" x="8429625" y="4017963"/>
          <p14:tracePt t="144655" x="8510588" y="4010025"/>
          <p14:tracePt t="144671" x="8643938" y="4010025"/>
          <p14:tracePt t="144688" x="8769350" y="4037013"/>
          <p14:tracePt t="144704" x="8823325" y="4062413"/>
          <p14:tracePt t="144721" x="8902700" y="4116388"/>
          <p14:tracePt t="144738" x="8920163" y="4160838"/>
          <p14:tracePt t="149997" x="7974013" y="4160838"/>
          <p14:tracePt t="150007" x="7419975" y="4160838"/>
          <p14:tracePt t="150022" x="6956425" y="4179888"/>
          <p14:tracePt t="150039" x="6018213" y="4179888"/>
          <p14:tracePt t="150056" x="5616575" y="4133850"/>
          <p14:tracePt t="150072" x="5081588" y="4044950"/>
          <p14:tracePt t="150089" x="4919663" y="4027488"/>
          <p14:tracePt t="150106" x="4894263" y="4027488"/>
          <p14:tracePt t="150293" x="4929188" y="4027488"/>
          <p14:tracePt t="150302" x="4991100" y="4027488"/>
          <p14:tracePt t="150312" x="5072063" y="4027488"/>
          <p14:tracePt t="150324" x="5180013" y="4027488"/>
          <p14:tracePt t="150339" x="5367338" y="4044950"/>
          <p14:tracePt t="150356" x="5776913" y="4160838"/>
          <p14:tracePt t="150373" x="6188075" y="4419600"/>
          <p14:tracePt t="150390" x="6276975" y="4510088"/>
          <p14:tracePt t="150406" x="6438900" y="4679950"/>
          <p14:tracePt t="150423" x="6545263" y="5000625"/>
          <p14:tracePt t="150648" x="6500813" y="5000625"/>
          <p14:tracePt t="150657" x="6330950" y="4973638"/>
          <p14:tracePt t="150672" x="6010275" y="4875213"/>
          <p14:tracePt t="150689" x="5081588" y="4822825"/>
          <p14:tracePt t="150708" x="4133850" y="4848225"/>
          <p14:tracePt t="150723" x="3616325" y="4919663"/>
          <p14:tracePt t="150739" x="2894013" y="5099050"/>
          <p14:tracePt t="150756" x="2660650" y="5143500"/>
          <p14:tracePt t="150773" x="2500313" y="5153025"/>
          <p14:tracePt t="150789" x="2465388" y="5099050"/>
          <p14:tracePt t="151053" x="2393950" y="5099050"/>
          <p14:tracePt t="151063" x="2286000" y="5072063"/>
          <p14:tracePt t="151074" x="2143125" y="5045075"/>
          <p14:tracePt t="151089" x="1973263" y="4991100"/>
          <p14:tracePt t="151106" x="1527175" y="4840288"/>
          <p14:tracePt t="151124" x="1258888" y="4660900"/>
          <p14:tracePt t="151139" x="1169988" y="4608513"/>
          <p14:tracePt t="151143" x="1089025" y="4491038"/>
          <p14:tracePt t="151440" x="1108075" y="4491038"/>
          <p14:tracePt t="151448" x="1204913" y="4483100"/>
          <p14:tracePt t="151459" x="1411288" y="4438650"/>
          <p14:tracePt t="151473" x="1704975" y="4411663"/>
          <p14:tracePt t="151489" x="2571750" y="4348163"/>
          <p14:tracePt t="151506" x="3152775" y="4348163"/>
          <p14:tracePt t="151523" x="4232275" y="4446588"/>
          <p14:tracePt t="151540" x="5251450" y="4795838"/>
          <p14:tracePt t="151556" x="5643563" y="4929188"/>
          <p14:tracePt t="151573" x="6072188" y="5089525"/>
          <p14:tracePt t="151591" x="6205538" y="5116513"/>
          <p14:tracePt t="151606" x="6242050" y="5099050"/>
          <p14:tracePt t="151623" x="6259513" y="4929188"/>
          <p14:tracePt t="151845" x="6348413" y="4919663"/>
          <p14:tracePt t="151855" x="6456363" y="4894263"/>
          <p14:tracePt t="151865" x="6626225" y="4875213"/>
          <p14:tracePt t="151875" x="6983413" y="4875213"/>
          <p14:tracePt t="151890" x="7251700" y="4875213"/>
          <p14:tracePt t="151906" x="7840663" y="4884738"/>
          <p14:tracePt t="151923" x="7991475" y="4894263"/>
          <p14:tracePt t="151939" x="8224838" y="4911725"/>
          <p14:tracePt t="151956" x="8296275" y="4956175"/>
          <p14:tracePt t="151973" x="8304213" y="4956175"/>
          <p14:tracePt t="166463" x="8170863" y="4929188"/>
          <p14:tracePt t="166472" x="8089900" y="4840288"/>
          <p14:tracePt t="166482" x="7983538" y="4724400"/>
          <p14:tracePt t="166493" x="7875588" y="4625975"/>
          <p14:tracePt t="166510" x="7732713" y="4429125"/>
          <p14:tracePt t="166527" x="7340600" y="3517900"/>
          <p14:tracePt t="166544" x="7000875" y="2741613"/>
          <p14:tracePt t="166560" x="6894513" y="2446338"/>
          <p14:tracePt t="166577" x="6715125" y="1857375"/>
          <p14:tracePt t="166594" x="6626225" y="1589088"/>
          <p14:tracePt t="166610" x="6589713" y="1465263"/>
          <p14:tracePt t="166901" x="6643688" y="1465263"/>
          <p14:tracePt t="166909" x="6705600" y="1500188"/>
          <p14:tracePt t="166919" x="6796088" y="1536700"/>
          <p14:tracePt t="166929" x="6858000" y="1554163"/>
          <p14:tracePt t="166943" x="6929438" y="1581150"/>
          <p14:tracePt t="166960" x="7054850" y="1679575"/>
          <p14:tracePt t="166977" x="7072313" y="1731963"/>
          <p14:tracePt t="166994" x="7072313" y="1839913"/>
          <p14:tracePt t="167010" x="7062788" y="1919288"/>
          <p14:tracePt t="167027" x="7027863" y="2000250"/>
          <p14:tracePt t="167044" x="6919913" y="2179638"/>
          <p14:tracePt t="167061" x="6823075" y="2339975"/>
          <p14:tracePt t="167077" x="6777038" y="2384425"/>
          <p14:tracePt t="167284" x="6777038" y="2438400"/>
          <p14:tracePt t="167295" x="6769100" y="2598738"/>
          <p14:tracePt t="167304" x="6769100" y="2697163"/>
          <p14:tracePt t="167314" x="6769100" y="2803525"/>
          <p14:tracePt t="167328" x="6769100" y="2946400"/>
          <p14:tracePt t="167345" x="6804025" y="3340100"/>
          <p14:tracePt t="167361" x="6831013" y="3429000"/>
          <p14:tracePt t="167378" x="6884988" y="3544888"/>
          <p14:tracePt t="167396" x="6956425" y="3660775"/>
          <p14:tracePt t="167410" x="6991350" y="3697288"/>
          <p14:tracePt t="167427" x="7116763" y="3795713"/>
          <p14:tracePt t="174632" x="7072313" y="3724275"/>
          <p14:tracePt t="174640" x="7062788" y="3633788"/>
          <p14:tracePt t="174649" x="7062788" y="3562350"/>
          <p14:tracePt t="174662" x="7062788" y="3500438"/>
          <p14:tracePt t="174680" x="7062788" y="3394075"/>
          <p14:tracePt t="174696" x="7062788" y="3330575"/>
          <p14:tracePt t="174712" x="7062788" y="3160713"/>
          <p14:tracePt t="174729" x="7062788" y="3125788"/>
          <p14:tracePt t="174745" x="7062788" y="3027363"/>
          <p14:tracePt t="174762" x="7045325" y="2928938"/>
          <p14:tracePt t="174779" x="7045325" y="2822575"/>
          <p14:tracePt t="174796" x="7045325" y="2679700"/>
          <p14:tracePt t="174813" x="7045325" y="2536825"/>
          <p14:tracePt t="175099" x="7304088" y="2527300"/>
          <p14:tracePt t="175107" x="7500938" y="2581275"/>
          <p14:tracePt t="175117" x="7616825" y="2633663"/>
          <p14:tracePt t="175129" x="7705725" y="2697163"/>
          <p14:tracePt t="175147" x="7777163" y="2874963"/>
          <p14:tracePt t="175162" x="7804150" y="2990850"/>
          <p14:tracePt t="175179" x="7804150" y="3214688"/>
          <p14:tracePt t="175196" x="7796213" y="3313113"/>
          <p14:tracePt t="175213" x="7751763" y="3411538"/>
          <p14:tracePt t="175229" x="7670800" y="3465513"/>
          <p14:tracePt t="175463" x="7626350" y="3465513"/>
          <p14:tracePt t="175473" x="7537450" y="3482975"/>
          <p14:tracePt t="175482" x="7367588" y="3446463"/>
          <p14:tracePt t="175496" x="7089775" y="3348038"/>
          <p14:tracePt t="175513" x="6599238" y="3197225"/>
          <p14:tracePt t="175529" x="6456363" y="3152775"/>
          <p14:tracePt t="175546" x="6330950" y="3108325"/>
          <p14:tracePt t="175563" x="6313488" y="3098800"/>
          <p14:tracePt t="175579" x="6313488" y="3089275"/>
          <p14:tracePt t="175596" x="6323013" y="3054350"/>
          <p14:tracePt t="175612" x="6357938" y="3017838"/>
          <p14:tracePt t="175629" x="6491288" y="2946400"/>
          <p14:tracePt t="175646" x="6732588" y="2928938"/>
          <p14:tracePt t="175662" x="6848475" y="2928938"/>
          <p14:tracePt t="175666" x="6991350" y="2965450"/>
          <p14:tracePt t="175679" x="7116763" y="2990850"/>
          <p14:tracePt t="175696" x="7259638" y="3036888"/>
          <p14:tracePt t="175713" x="7323138" y="3044825"/>
          <p14:tracePt t="175729" x="7466013" y="3089275"/>
          <p14:tracePt t="175991" x="7446963" y="3108325"/>
          <p14:tracePt t="176000" x="7419975" y="3125788"/>
          <p14:tracePt t="176013" x="7385050" y="3125788"/>
          <p14:tracePt t="176031" x="7304088" y="3125788"/>
          <p14:tracePt t="176046" x="7232650" y="3125788"/>
          <p14:tracePt t="176063" x="7081838" y="3116263"/>
          <p14:tracePt t="176079" x="6983413" y="3081338"/>
          <p14:tracePt t="176096" x="6751638" y="2830513"/>
          <p14:tracePt t="176113" x="6643688" y="2660650"/>
          <p14:tracePt t="176129" x="6608763" y="2571750"/>
          <p14:tracePt t="176146" x="6589713" y="2330450"/>
          <p14:tracePt t="176163" x="6634163" y="2259013"/>
          <p14:tracePt t="176386" x="6653213" y="2251075"/>
          <p14:tracePt t="176397" x="6759575" y="2232025"/>
          <p14:tracePt t="176407" x="6919913" y="2224088"/>
          <p14:tracePt t="176417" x="7170738" y="2205038"/>
          <p14:tracePt t="176430" x="7562850" y="2197100"/>
          <p14:tracePt t="176447" x="8143875" y="2098675"/>
          <p14:tracePt t="176463" x="8420100" y="2071688"/>
          <p14:tracePt t="176479" x="8626475" y="2044700"/>
          <p14:tracePt t="176497" x="8769350" y="2044700"/>
          <p14:tracePt t="176513" x="8796338" y="2044700"/>
          <p14:tracePt t="176529" x="8813800" y="2071688"/>
          <p14:tracePt t="176546" x="8804275" y="2152650"/>
          <p14:tracePt t="176563" x="8643938" y="2536825"/>
          <p14:tracePt t="176579" x="8537575" y="2803525"/>
          <p14:tracePt t="176596" x="8491538" y="2928938"/>
          <p14:tracePt t="176613" x="8412163" y="3241675"/>
          <p14:tracePt t="176630" x="8385175" y="3367088"/>
          <p14:tracePt t="176646" x="8375650" y="3455988"/>
          <p14:tracePt t="176663" x="8348663" y="3544888"/>
          <p14:tracePt t="176680" x="8331200" y="3633788"/>
          <p14:tracePt t="176917" x="8259763" y="3625850"/>
          <p14:tracePt t="176924" x="8161338" y="3625850"/>
          <p14:tracePt t="176935" x="8027988" y="3598863"/>
          <p14:tracePt t="176946" x="7688263" y="3581400"/>
          <p14:tracePt t="176965" x="6946900" y="3536950"/>
          <p14:tracePt t="176979" x="6608763" y="3517900"/>
          <p14:tracePt t="176996" x="6018213" y="3517900"/>
          <p14:tracePt t="177013" x="5822950" y="3589338"/>
          <p14:tracePt t="207811" x="5813425" y="3589338"/>
          <p14:tracePt t="207821" x="5803900" y="3554413"/>
          <p14:tracePt t="207831" x="5768975" y="3446463"/>
          <p14:tracePt t="207841" x="5751513" y="3375025"/>
          <p14:tracePt t="207854" x="5732463" y="3268663"/>
          <p14:tracePt t="207872" x="5680075" y="2705100"/>
          <p14:tracePt t="207887" x="5661025" y="2527300"/>
          <p14:tracePt t="207904" x="5661025" y="1990725"/>
          <p14:tracePt t="207923" x="5680075" y="1795463"/>
          <p14:tracePt t="207938" x="5680075" y="1776413"/>
          <p14:tracePt t="207984" x="5688013" y="1776413"/>
          <p14:tracePt t="207994" x="5688013" y="1768475"/>
          <p14:tracePt t="208005" x="5705475" y="1758950"/>
          <p14:tracePt t="208021" x="5715000" y="1751013"/>
          <p14:tracePt t="208038" x="5724525" y="1751013"/>
          <p14:tracePt t="208584" x="5741988" y="1741488"/>
          <p14:tracePt t="208593" x="5751513" y="1731963"/>
          <p14:tracePt t="208604" x="5759450" y="1724025"/>
          <p14:tracePt t="208623" x="5822950" y="1704975"/>
          <p14:tracePt t="208638" x="5857875" y="1697038"/>
          <p14:tracePt t="208655" x="5965825" y="1660525"/>
          <p14:tracePt t="208671" x="6010275" y="1652588"/>
          <p14:tracePt t="208675" x="6054725" y="1633538"/>
          <p14:tracePt t="208689" x="6089650" y="1633538"/>
          <p14:tracePt t="208705" x="6153150" y="1633538"/>
          <p14:tracePt t="208721" x="6170613" y="1633538"/>
          <p14:tracePt t="208738" x="6224588" y="1633538"/>
          <p14:tracePt t="208756" x="6276975" y="1625600"/>
          <p14:tracePt t="208771" x="6313488" y="1616075"/>
          <p14:tracePt t="208788" x="6357938" y="1616075"/>
          <p14:tracePt t="208806" x="6402388" y="1616075"/>
          <p14:tracePt t="208822" x="6411913" y="1616075"/>
          <p14:tracePt t="209111" x="6402388" y="1616075"/>
          <p14:tracePt t="209132" x="6384925" y="1625600"/>
          <p14:tracePt t="209142" x="6348413" y="1625600"/>
          <p14:tracePt t="209154" x="6330950" y="1625600"/>
          <p14:tracePt t="209172" x="6286500" y="1633538"/>
          <p14:tracePt t="209188" x="6259513" y="1643063"/>
          <p14:tracePt t="209205" x="6170613" y="1652588"/>
          <p14:tracePt t="209224" x="6089650" y="1660525"/>
          <p14:tracePt t="209238" x="6054725" y="1660525"/>
          <p14:tracePt t="209255" x="5991225" y="1660525"/>
          <p14:tracePt t="209271" x="5956300" y="1660525"/>
          <p14:tracePt t="209288" x="5911850" y="1660525"/>
          <p14:tracePt t="209305" x="5857875" y="1670050"/>
          <p14:tracePt t="209321" x="5840413" y="1670050"/>
          <p14:tracePt t="209338" x="5822950" y="1670050"/>
          <p14:tracePt t="209591" x="5857875" y="1670050"/>
          <p14:tracePt t="209599" x="6037263" y="1616075"/>
          <p14:tracePt t="209609" x="6205538" y="1562100"/>
          <p14:tracePt t="209621" x="6419850" y="1509713"/>
          <p14:tracePt t="209640" x="6777038" y="1490663"/>
          <p14:tracePt t="209655" x="6884988" y="1490663"/>
          <p14:tracePt t="209671" x="7062788" y="1509713"/>
          <p14:tracePt t="209690" x="7180263" y="1589088"/>
          <p14:tracePt t="209705" x="7215188" y="1679575"/>
          <p14:tracePt t="209722" x="7224713" y="1901825"/>
          <p14:tracePt t="209738" x="7215188" y="2017713"/>
          <p14:tracePt t="209755" x="7072313" y="2473325"/>
          <p14:tracePt t="209772" x="6956425" y="2679700"/>
          <p14:tracePt t="209788" x="6884988" y="2786063"/>
          <p14:tracePt t="209805" x="6786563" y="2982913"/>
          <p14:tracePt t="209822" x="6724650" y="31432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</a:t>
            </a:r>
            <a:r>
              <a:rPr lang="en-US" dirty="0" err="1">
                <a:solidFill>
                  <a:schemeClr val="accent1"/>
                </a:solidFill>
              </a:rPr>
              <a:t>datapath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contains all the functional units and connections necessary to </a:t>
            </a:r>
            <a:r>
              <a:rPr lang="en-US" dirty="0" smtClean="0"/>
              <a:t>implement </a:t>
            </a:r>
            <a:r>
              <a:rPr lang="en-US" dirty="0"/>
              <a:t>an instruction set architecture.</a:t>
            </a:r>
          </a:p>
          <a:p>
            <a:pPr marL="6318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 </a:t>
            </a:r>
            <a:r>
              <a:rPr lang="en-US" sz="1800" dirty="0"/>
              <a:t>our </a:t>
            </a:r>
            <a:r>
              <a:rPr lang="en-US" sz="1800" dirty="0">
                <a:solidFill>
                  <a:schemeClr val="accent1"/>
                </a:solidFill>
              </a:rPr>
              <a:t>single-cycle implementation</a:t>
            </a:r>
            <a:r>
              <a:rPr lang="en-US" sz="1800" dirty="0"/>
              <a:t>, we </a:t>
            </a:r>
            <a:r>
              <a:rPr lang="en-US" sz="1800" dirty="0" smtClean="0"/>
              <a:t>use two-ported memory, register file, an </a:t>
            </a:r>
            <a:r>
              <a:rPr lang="en-US" sz="1800" dirty="0"/>
              <a:t>ALU, some extra adders, and lots of multiplexers.</a:t>
            </a:r>
          </a:p>
          <a:p>
            <a:pPr marL="6318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MIPS </a:t>
            </a:r>
            <a:r>
              <a:rPr lang="en-US" sz="1800" dirty="0"/>
              <a:t>is a 32-bit machine, so most of the buses are 32-bits </a:t>
            </a:r>
            <a:r>
              <a:rPr lang="en-US" sz="1800" dirty="0" smtClean="0"/>
              <a:t>wide</a:t>
            </a:r>
            <a:endParaRPr lang="en-US" sz="1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1"/>
                </a:solidFill>
              </a:rPr>
              <a:t>control unit </a:t>
            </a:r>
            <a:r>
              <a:rPr lang="en-US" dirty="0"/>
              <a:t>tells the </a:t>
            </a:r>
            <a:r>
              <a:rPr lang="en-US" dirty="0" err="1"/>
              <a:t>datapath</a:t>
            </a:r>
            <a:r>
              <a:rPr lang="en-US" dirty="0"/>
              <a:t> what to do, based on the instruction </a:t>
            </a:r>
            <a:r>
              <a:rPr lang="en-US" dirty="0" smtClean="0"/>
              <a:t>that’s </a:t>
            </a:r>
            <a:r>
              <a:rPr lang="en-US" dirty="0"/>
              <a:t>currently being </a:t>
            </a:r>
            <a:r>
              <a:rPr lang="en-US" dirty="0" smtClean="0"/>
              <a:t>executed</a:t>
            </a:r>
            <a:endParaRPr lang="en-US" dirty="0"/>
          </a:p>
          <a:p>
            <a:pPr marL="6318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discussed </a:t>
            </a:r>
            <a:r>
              <a:rPr lang="en-US" sz="1800" dirty="0"/>
              <a:t>processor has </a:t>
            </a:r>
            <a:r>
              <a:rPr lang="en-US" sz="1800" dirty="0" smtClean="0"/>
              <a:t>seven </a:t>
            </a:r>
            <a:r>
              <a:rPr lang="en-US" sz="1800" dirty="0"/>
              <a:t>control signals that regulate the </a:t>
            </a:r>
            <a:r>
              <a:rPr lang="en-US" sz="1800" dirty="0" err="1" smtClean="0"/>
              <a:t>datapath</a:t>
            </a:r>
            <a:endParaRPr lang="en-US" sz="1800" dirty="0"/>
          </a:p>
          <a:p>
            <a:pPr marL="63182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control signals can be generated by a combinational circuit with </a:t>
            </a:r>
            <a:r>
              <a:rPr lang="en-US" sz="1800" dirty="0" smtClean="0"/>
              <a:t>the instruction’s </a:t>
            </a:r>
            <a:r>
              <a:rPr lang="en-US" sz="1800" dirty="0" err="1" smtClean="0"/>
              <a:t>opcode</a:t>
            </a:r>
            <a:r>
              <a:rPr lang="en-US" sz="1800" dirty="0" smtClean="0"/>
              <a:t> and </a:t>
            </a:r>
            <a:r>
              <a:rPr lang="en-US" sz="1800" dirty="0" err="1" smtClean="0"/>
              <a:t>func</a:t>
            </a:r>
            <a:r>
              <a:rPr lang="en-US" sz="1800" dirty="0" smtClean="0"/>
              <a:t> fields as the input</a:t>
            </a:r>
            <a:endParaRPr lang="en-US" sz="1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7603587"/>
      </p:ext>
    </p:extLst>
  </p:cSld>
  <p:clrMapOvr>
    <a:masterClrMapping/>
  </p:clrMapOvr>
  <p:transition advTm="1061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9215" x="6697663" y="3152775"/>
          <p14:tracePt t="29225" x="6670675" y="3160713"/>
          <p14:tracePt t="29235" x="6653213" y="3160713"/>
          <p14:tracePt t="29245" x="6616700" y="3160713"/>
          <p14:tracePt t="29256" x="6581775" y="3160713"/>
          <p14:tracePt t="29273" x="6510338" y="3160713"/>
          <p14:tracePt t="29290" x="6259513" y="3036888"/>
          <p14:tracePt t="29307" x="5946775" y="2732088"/>
          <p14:tracePt t="29323" x="5741988" y="2536825"/>
          <p14:tracePt t="29339" x="5303838" y="2027238"/>
          <p14:tracePt t="29357" x="4803775" y="1731963"/>
          <p14:tracePt t="29373" x="4633913" y="1643063"/>
          <p14:tracePt t="29389" x="4375150" y="1581150"/>
          <p14:tracePt t="29407" x="4187825" y="1571625"/>
          <p14:tracePt t="29672" x="4054475" y="1571625"/>
          <p14:tracePt t="29682" x="3848100" y="1527175"/>
          <p14:tracePt t="29692" x="3419475" y="1312863"/>
          <p14:tracePt t="29706" x="2990850" y="1204913"/>
          <p14:tracePt t="29723" x="2268538" y="1108075"/>
          <p14:tracePt t="29740" x="1973263" y="1108075"/>
          <p14:tracePt t="29756" x="1768475" y="1116013"/>
          <p14:tracePt t="29773" x="1751013" y="1125538"/>
          <p14:tracePt t="29789" x="1751013" y="1133475"/>
          <p14:tracePt t="29806" x="1751013" y="1160463"/>
          <p14:tracePt t="29823" x="1751013" y="1169988"/>
          <p14:tracePt t="30027" x="1751013" y="1179513"/>
          <p14:tracePt t="30038" x="1768475" y="1196975"/>
          <p14:tracePt t="30048" x="1776413" y="1223963"/>
          <p14:tracePt t="30059" x="1785938" y="1276350"/>
          <p14:tracePt t="30073" x="1803400" y="1322388"/>
          <p14:tracePt t="30090" x="1884363" y="1500188"/>
          <p14:tracePt t="30106" x="1938338" y="1562100"/>
          <p14:tracePt t="30123" x="2187575" y="1704975"/>
          <p14:tracePt t="30139" x="2625725" y="1911350"/>
          <p14:tracePt t="30156" x="2884488" y="2036763"/>
          <p14:tracePt t="30173" x="3322638" y="2152650"/>
          <p14:tracePt t="30190" x="3670300" y="2286000"/>
          <p14:tracePt t="30206" x="3759200" y="2295525"/>
          <p14:tracePt t="30223" x="3822700" y="2276475"/>
          <p14:tracePt t="30444" x="3884613" y="2276475"/>
          <p14:tracePt t="30454" x="3990975" y="2276475"/>
          <p14:tracePt t="30464" x="4205288" y="2276475"/>
          <p14:tracePt t="30476" x="4633913" y="2357438"/>
          <p14:tracePt t="30490" x="4983163" y="2384425"/>
          <p14:tracePt t="30506" x="5608638" y="2482850"/>
          <p14:tracePt t="30524" x="5875338" y="2554288"/>
          <p14:tracePt t="30540" x="6116638" y="2562225"/>
          <p14:tracePt t="30556" x="6197600" y="2562225"/>
          <p14:tracePt t="30573" x="6224588" y="2562225"/>
          <p14:tracePt t="30590" x="6242050" y="2562225"/>
          <p14:tracePt t="30606" x="6251575" y="2562225"/>
          <p14:tracePt t="30822" x="6215063" y="2562225"/>
          <p14:tracePt t="30830" x="6143625" y="2562225"/>
          <p14:tracePt t="30841" x="6018213" y="2536825"/>
          <p14:tracePt t="30857" x="5751513" y="2455863"/>
          <p14:tracePt t="30873" x="5268913" y="2330450"/>
          <p14:tracePt t="30891" x="4965700" y="2268538"/>
          <p14:tracePt t="30906" x="4894263" y="2241550"/>
          <p14:tracePt t="30923" x="4830763" y="2214563"/>
          <p14:tracePt t="30940" x="4830763" y="2197100"/>
          <p14:tracePt t="30962" x="4830763" y="2170113"/>
          <p14:tracePt t="31226" x="4875213" y="2170113"/>
          <p14:tracePt t="31237" x="4983163" y="2143125"/>
          <p14:tracePt t="31247" x="5126038" y="2133600"/>
          <p14:tracePt t="31258" x="5286375" y="2116138"/>
          <p14:tracePt t="31273" x="5537200" y="2098675"/>
          <p14:tracePt t="31290" x="5983288" y="2071688"/>
          <p14:tracePt t="31308" x="6269038" y="2089150"/>
          <p14:tracePt t="31323" x="6429375" y="2143125"/>
          <p14:tracePt t="31340" x="6545263" y="2197100"/>
          <p14:tracePt t="31358" x="6697663" y="2214563"/>
          <p14:tracePt t="31373" x="6769100" y="2232025"/>
          <p14:tracePt t="31390" x="6919913" y="2241550"/>
          <p14:tracePt t="31407" x="6983413" y="2259013"/>
          <p14:tracePt t="31423" x="7054850" y="2259013"/>
          <p14:tracePt t="31440" x="7081838" y="2259013"/>
          <p14:tracePt t="31734" x="7072313" y="2268538"/>
          <p14:tracePt t="31745" x="7054850" y="2268538"/>
          <p14:tracePt t="31754" x="7045325" y="2276475"/>
          <p14:tracePt t="31765" x="7027863" y="2276475"/>
          <p14:tracePt t="31775" x="7010400" y="2276475"/>
          <p14:tracePt t="31790" x="6983413" y="2286000"/>
          <p14:tracePt t="31807" x="6938963" y="2286000"/>
          <p14:tracePt t="31823" x="6929438" y="2286000"/>
          <p14:tracePt t="31840" x="6911975" y="2295525"/>
          <p14:tracePt t="32050" x="6946900" y="2295525"/>
          <p14:tracePt t="32059" x="7027863" y="2295525"/>
          <p14:tracePt t="32070" x="7134225" y="2295525"/>
          <p14:tracePt t="32080" x="7251700" y="2295525"/>
          <p14:tracePt t="32091" x="7348538" y="2295525"/>
          <p14:tracePt t="32107" x="7429500" y="2295525"/>
          <p14:tracePt t="32123" x="7581900" y="2303463"/>
          <p14:tracePt t="32141" x="7643813" y="2330450"/>
          <p14:tracePt t="32243" x="7634288" y="2330450"/>
          <p14:tracePt t="32263" x="7626350" y="2330450"/>
          <p14:tracePt t="32272" x="7608888" y="2330450"/>
          <p14:tracePt t="32283" x="7581900" y="2330450"/>
          <p14:tracePt t="32293" x="7545388" y="2330450"/>
          <p14:tracePt t="32307" x="7518400" y="2330450"/>
          <p14:tracePt t="32324" x="7439025" y="2322513"/>
          <p14:tracePt t="32340" x="7402513" y="2322513"/>
          <p14:tracePt t="32357" x="7385050" y="2322513"/>
          <p14:tracePt t="32374" x="7375525" y="2322513"/>
          <p14:tracePt t="32407" x="7375525" y="2312988"/>
          <p14:tracePt t="32435" x="7394575" y="2303463"/>
          <p14:tracePt t="32445" x="7446963" y="2276475"/>
          <p14:tracePt t="32457" x="7527925" y="2259013"/>
          <p14:tracePt t="32474" x="7643813" y="2251075"/>
          <p14:tracePt t="32490" x="8001000" y="2251075"/>
          <p14:tracePt t="32507" x="8439150" y="2295525"/>
          <p14:tracePt t="32525" x="8555038" y="2312988"/>
          <p14:tracePt t="32540" x="8661400" y="2330450"/>
          <p14:tracePt t="32557" x="8680450" y="2330450"/>
          <p14:tracePt t="32791" x="8653463" y="2339975"/>
          <p14:tracePt t="32801" x="8582025" y="2357438"/>
          <p14:tracePt t="32811" x="8412163" y="2393950"/>
          <p14:tracePt t="32823" x="8062913" y="2527300"/>
          <p14:tracePt t="32842" x="6759575" y="2581275"/>
          <p14:tracePt t="32857" x="5938838" y="2581275"/>
          <p14:tracePt t="32874" x="4367213" y="2374900"/>
          <p14:tracePt t="32892" x="3303588" y="2357438"/>
          <p14:tracePt t="32907" x="3017838" y="2401888"/>
          <p14:tracePt t="32923" x="2830513" y="2401888"/>
          <p14:tracePt t="32940" x="2822575" y="2401888"/>
          <p14:tracePt t="32944" x="2822575" y="2393950"/>
          <p14:tracePt t="32957" x="2822575" y="2419350"/>
          <p14:tracePt t="33189" x="2724150" y="2490788"/>
          <p14:tracePt t="33197" x="2633663" y="2527300"/>
          <p14:tracePt t="33208" x="2455863" y="2616200"/>
          <p14:tracePt t="33224" x="2197100" y="2660650"/>
          <p14:tracePt t="33240" x="1608138" y="2670175"/>
          <p14:tracePt t="33258" x="1214438" y="2670175"/>
          <p14:tracePt t="33274" x="1108075" y="2670175"/>
          <p14:tracePt t="33290" x="1017588" y="2670175"/>
          <p14:tracePt t="33350" x="1017588" y="2660650"/>
          <p14:tracePt t="33481" x="1027113" y="2660650"/>
          <p14:tracePt t="33493" x="1044575" y="2660650"/>
          <p14:tracePt t="33502" x="1071563" y="2652713"/>
          <p14:tracePt t="33512" x="1098550" y="2643188"/>
          <p14:tracePt t="33524" x="1125538" y="2633663"/>
          <p14:tracePt t="33542" x="1169988" y="2608263"/>
          <p14:tracePt t="33558" x="1187450" y="2608263"/>
          <p14:tracePt t="33574" x="1204913" y="2598738"/>
          <p14:tracePt t="33590" x="1214438" y="2598738"/>
          <p14:tracePt t="33675" x="1204913" y="2598738"/>
          <p14:tracePt t="33685" x="1187450" y="2598738"/>
          <p14:tracePt t="33694" x="1160463" y="2598738"/>
          <p14:tracePt t="33708" x="1125538" y="2598738"/>
          <p14:tracePt t="33726" x="1017588" y="2598738"/>
          <p14:tracePt t="33741" x="965200" y="2589213"/>
          <p14:tracePt t="33757" x="919163" y="2581275"/>
          <p14:tracePt t="33796" x="919163" y="2571750"/>
          <p14:tracePt t="33808" x="919163" y="2562225"/>
          <p14:tracePt t="33827" x="928688" y="2562225"/>
          <p14:tracePt t="33840" x="955675" y="2554288"/>
          <p14:tracePt t="33857" x="1071563" y="2544763"/>
          <p14:tracePt t="33874" x="1133475" y="2544763"/>
          <p14:tracePt t="33891" x="1276350" y="2544763"/>
          <p14:tracePt t="33908" x="1419225" y="2554288"/>
          <p14:tracePt t="33924" x="1465263" y="2562225"/>
          <p14:tracePt t="33941" x="1509713" y="2562225"/>
          <p14:tracePt t="34213" x="1500188" y="2562225"/>
          <p14:tracePt t="34223" x="1473200" y="2562225"/>
          <p14:tracePt t="34233" x="1446213" y="2562225"/>
          <p14:tracePt t="34244" x="1419225" y="2562225"/>
          <p14:tracePt t="34257" x="1401763" y="2562225"/>
          <p14:tracePt t="34275" x="1374775" y="2562225"/>
          <p14:tracePt t="34406" x="1384300" y="2562225"/>
          <p14:tracePt t="34416" x="1393825" y="2562225"/>
          <p14:tracePt t="34427" x="1419225" y="2562225"/>
          <p14:tracePt t="34440" x="1446213" y="2562225"/>
          <p14:tracePt t="34458" x="1500188" y="2562225"/>
          <p14:tracePt t="34474" x="1536700" y="2562225"/>
          <p14:tracePt t="34491" x="1589088" y="2562225"/>
          <p14:tracePt t="34507" x="1660525" y="2562225"/>
          <p14:tracePt t="34524" x="1731963" y="2589213"/>
          <p14:tracePt t="34541" x="1901825" y="2652713"/>
          <p14:tracePt t="34558" x="2062163" y="2741613"/>
          <p14:tracePt t="34574" x="2152650" y="2768600"/>
          <p14:tracePt t="34591" x="2205038" y="2786063"/>
          <p14:tracePt t="34833" x="2224088" y="2776538"/>
          <p14:tracePt t="34842" x="2251075" y="2776538"/>
          <p14:tracePt t="34853" x="2276475" y="2776538"/>
          <p14:tracePt t="34863" x="2322513" y="2776538"/>
          <p14:tracePt t="34874" x="2393950" y="2776538"/>
          <p14:tracePt t="34891" x="2527300" y="2795588"/>
          <p14:tracePt t="34908" x="2714625" y="2795588"/>
          <p14:tracePt t="34924" x="2919413" y="2803525"/>
          <p14:tracePt t="34941" x="2982913" y="2803525"/>
          <p14:tracePt t="34944" x="3017838" y="2803525"/>
          <p14:tracePt t="34958" x="3062288" y="2803525"/>
          <p14:tracePt t="35300" x="3071813" y="2786063"/>
          <p14:tracePt t="35310" x="3081338" y="2759075"/>
          <p14:tracePt t="35320" x="3089275" y="2724150"/>
          <p14:tracePt t="35330" x="3089275" y="2679700"/>
          <p14:tracePt t="35341" x="3089275" y="2643188"/>
          <p14:tracePt t="35358" x="3089275" y="2589213"/>
          <p14:tracePt t="35375" x="3054350" y="2482850"/>
          <p14:tracePt t="35391" x="3000375" y="2428875"/>
          <p14:tracePt t="36753" x="3000375" y="2438400"/>
          <p14:tracePt t="36762" x="2982913" y="2465388"/>
          <p14:tracePt t="36772" x="2946400" y="2500313"/>
          <p14:tracePt t="36783" x="2884488" y="2554288"/>
          <p14:tracePt t="36794" x="2759075" y="2652713"/>
          <p14:tracePt t="36808" x="2589213" y="2776538"/>
          <p14:tracePt t="36825" x="2241550" y="2901950"/>
          <p14:tracePt t="36843" x="1982788" y="2982913"/>
          <p14:tracePt t="36858" x="1946275" y="3009900"/>
          <p14:tracePt t="36875" x="1911350" y="3027363"/>
          <p14:tracePt t="36909" x="1911350" y="3062288"/>
          <p14:tracePt t="37138" x="1955800" y="3044825"/>
          <p14:tracePt t="37148" x="2054225" y="3009900"/>
          <p14:tracePt t="37159" x="2160588" y="2973388"/>
          <p14:tracePt t="37175" x="2339975" y="2938463"/>
          <p14:tracePt t="37191" x="2670175" y="2867025"/>
          <p14:tracePt t="37209" x="2867025" y="2795588"/>
          <p14:tracePt t="37225" x="2938463" y="2786063"/>
          <p14:tracePt t="37241" x="3017838" y="2768600"/>
          <p14:tracePt t="37259" x="3017838" y="2759075"/>
          <p14:tracePt t="37275" x="3009900" y="2741613"/>
          <p14:tracePt t="37484" x="2982913" y="2741613"/>
          <p14:tracePt t="37493" x="2938463" y="2724150"/>
          <p14:tracePt t="37504" x="2803525" y="2697163"/>
          <p14:tracePt t="37514" x="2536825" y="2625725"/>
          <p14:tracePt t="37525" x="2295525" y="2554288"/>
          <p14:tracePt t="37541" x="1990725" y="2411413"/>
          <p14:tracePt t="37558" x="1724025" y="2322513"/>
          <p14:tracePt t="37575" x="1581150" y="2286000"/>
          <p14:tracePt t="37592" x="1571625" y="2286000"/>
          <p14:tracePt t="37608" x="1571625" y="2276475"/>
          <p14:tracePt t="37646" x="1581150" y="2276475"/>
          <p14:tracePt t="37656" x="1589088" y="2276475"/>
          <p14:tracePt t="37665" x="1616075" y="2276475"/>
          <p14:tracePt t="37678" x="1633538" y="2276475"/>
          <p14:tracePt t="37691" x="1652588" y="2276475"/>
          <p14:tracePt t="37709" x="1704975" y="2276475"/>
          <p14:tracePt t="37725" x="1731963" y="2276475"/>
          <p14:tracePt t="37741" x="1830388" y="2286000"/>
          <p14:tracePt t="37758" x="1990725" y="2312988"/>
          <p14:tracePt t="37775" x="2108200" y="2322513"/>
          <p14:tracePt t="37791" x="2517775" y="2384425"/>
          <p14:tracePt t="37809" x="2776538" y="2393950"/>
          <p14:tracePt t="37825" x="2911475" y="2393950"/>
          <p14:tracePt t="37842" x="3081338" y="2374900"/>
          <p14:tracePt t="37859" x="3241675" y="2295525"/>
          <p14:tracePt t="37875" x="3268663" y="2295525"/>
          <p14:tracePt t="37892" x="3286125" y="2303463"/>
          <p14:tracePt t="38095" x="3170238" y="2330450"/>
          <p14:tracePt t="38103" x="3089275" y="2366963"/>
          <p14:tracePt t="38113" x="2965450" y="2384425"/>
          <p14:tracePt t="38125" x="2813050" y="2419350"/>
          <p14:tracePt t="38142" x="2679700" y="2438400"/>
          <p14:tracePt t="38158" x="2366963" y="2473325"/>
          <p14:tracePt t="38175" x="2224088" y="2473325"/>
          <p14:tracePt t="38192" x="2197100" y="2473325"/>
          <p14:tracePt t="38208" x="2152650" y="2465388"/>
          <p14:tracePt t="38225" x="2116138" y="2438400"/>
          <p14:tracePt t="38242" x="2116138" y="2428875"/>
          <p14:tracePt t="38277" x="2116138" y="2419350"/>
          <p14:tracePt t="38292" x="2133600" y="2411413"/>
          <p14:tracePt t="38309" x="2347913" y="2393950"/>
          <p14:tracePt t="38326" x="2776538" y="2428875"/>
          <p14:tracePt t="38342" x="3036888" y="2473325"/>
          <p14:tracePt t="38358" x="3482975" y="2500313"/>
          <p14:tracePt t="38375" x="3660775" y="2500313"/>
          <p14:tracePt t="38392" x="3911600" y="2500313"/>
          <p14:tracePt t="38408" x="4071938" y="2455863"/>
          <p14:tracePt t="38425" x="4125913" y="2428875"/>
          <p14:tracePt t="38631" x="4133850" y="2401888"/>
          <p14:tracePt t="38641" x="4133850" y="2393950"/>
          <p14:tracePt t="38651" x="4133850" y="2366963"/>
          <p14:tracePt t="38661" x="4108450" y="2322513"/>
          <p14:tracePt t="38676" x="4027488" y="2214563"/>
          <p14:tracePt t="38692" x="3795713" y="2089150"/>
          <p14:tracePt t="38708" x="3562350" y="2054225"/>
          <p14:tracePt t="38725" x="3170238" y="2000250"/>
          <p14:tracePt t="38743" x="2901950" y="1990725"/>
          <p14:tracePt t="38758" x="2776538" y="1990725"/>
          <p14:tracePt t="38775" x="2581275" y="1990725"/>
          <p14:tracePt t="38793" x="2482850" y="1990725"/>
          <p14:tracePt t="38809" x="2465388" y="1990725"/>
          <p14:tracePt t="39658" x="2562225" y="2027238"/>
          <p14:tracePt t="39666" x="2643188" y="2044700"/>
          <p14:tracePt t="39680" x="2741613" y="2062163"/>
          <p14:tracePt t="39692" x="2840038" y="2081213"/>
          <p14:tracePt t="39709" x="3000375" y="2108200"/>
          <p14:tracePt t="39725" x="3071813" y="2116138"/>
          <p14:tracePt t="39742" x="3197225" y="2179638"/>
          <p14:tracePt t="39759" x="3232150" y="2197100"/>
          <p14:tracePt t="40104" x="3241675" y="2232025"/>
          <p14:tracePt t="40114" x="3251200" y="2312988"/>
          <p14:tracePt t="40126" x="3268663" y="2401888"/>
          <p14:tracePt t="40144" x="3295650" y="2643188"/>
          <p14:tracePt t="40159" x="3295650" y="2741613"/>
          <p14:tracePt t="40175" x="3286125" y="2894013"/>
          <p14:tracePt t="40192" x="3268663" y="2973388"/>
          <p14:tracePt t="40209" x="3241675" y="3009900"/>
          <p14:tracePt t="40226" x="3232150" y="3009900"/>
          <p14:tracePt t="40242" x="3205163" y="3009900"/>
          <p14:tracePt t="40259" x="3133725" y="3009900"/>
          <p14:tracePt t="40276" x="3000375" y="2955925"/>
          <p14:tracePt t="40293" x="2884488" y="2919413"/>
          <p14:tracePt t="40309" x="2660650" y="2822575"/>
          <p14:tracePt t="40327" x="2473325" y="2759075"/>
          <p14:tracePt t="40342" x="2366963" y="2724150"/>
          <p14:tracePt t="40359" x="2160588" y="2670175"/>
          <p14:tracePt t="40376" x="2071688" y="2643188"/>
          <p14:tracePt t="40393" x="1982788" y="2616200"/>
          <p14:tracePt t="40409" x="1965325" y="2608263"/>
          <p14:tracePt t="41597" x="1965325" y="2598738"/>
          <p14:tracePt t="41617" x="1973263" y="2598738"/>
          <p14:tracePt t="41628" x="1982788" y="2598738"/>
          <p14:tracePt t="41638" x="1990725" y="2598738"/>
          <p14:tracePt t="42246" x="2036763" y="2598738"/>
          <p14:tracePt t="42257" x="2054225" y="2598738"/>
          <p14:tracePt t="42266" x="2089150" y="2598738"/>
          <p14:tracePt t="42278" x="2133600" y="2598738"/>
          <p14:tracePt t="42293" x="2197100" y="2616200"/>
          <p14:tracePt t="42310" x="2339975" y="2687638"/>
          <p14:tracePt t="42328" x="2490788" y="2759075"/>
          <p14:tracePt t="42343" x="2562225" y="2786063"/>
          <p14:tracePt t="42360" x="2670175" y="2847975"/>
          <p14:tracePt t="42376" x="2714625" y="2874963"/>
          <p14:tracePt t="42393" x="2776538" y="2884488"/>
          <p14:tracePt t="42653" x="2874963" y="2874963"/>
          <p14:tracePt t="42662" x="2982913" y="2857500"/>
          <p14:tracePt t="42673" x="3089275" y="2840038"/>
          <p14:tracePt t="42686" x="3251200" y="2830513"/>
          <p14:tracePt t="42694" x="3411538" y="2822575"/>
          <p14:tracePt t="42710" x="3527425" y="2803525"/>
          <p14:tracePt t="42726" x="3670300" y="2795588"/>
          <p14:tracePt t="42745" x="3751263" y="2768600"/>
          <p14:tracePt t="42759" x="3776663" y="2732088"/>
          <p14:tracePt t="42967" x="3741738" y="2705100"/>
          <p14:tracePt t="42978" x="3697288" y="2670175"/>
          <p14:tracePt t="42988" x="3643313" y="2625725"/>
          <p14:tracePt t="42999" x="3581400" y="2544763"/>
          <p14:tracePt t="43010" x="3536950" y="2438400"/>
          <p14:tracePt t="43028" x="3465513" y="2295525"/>
          <p14:tracePt t="43043" x="3455988" y="2268538"/>
          <p14:tracePt t="43060" x="3446463" y="2251075"/>
          <p14:tracePt t="43141" x="3446463" y="2241550"/>
          <p14:tracePt t="43151" x="3473450" y="2224088"/>
          <p14:tracePt t="43161" x="3490913" y="2205038"/>
          <p14:tracePt t="43176" x="3527425" y="2197100"/>
          <p14:tracePt t="43193" x="3714750" y="2143125"/>
          <p14:tracePt t="43211" x="4054475" y="2098675"/>
          <p14:tracePt t="43226" x="4322763" y="2098675"/>
          <p14:tracePt t="43243" x="4714875" y="2170113"/>
          <p14:tracePt t="43260" x="4875213" y="2197100"/>
          <p14:tracePt t="43276" x="5099050" y="2251075"/>
          <p14:tracePt t="43293" x="5276850" y="2295525"/>
          <p14:tracePt t="43310" x="5367338" y="2303463"/>
          <p14:tracePt t="43327" x="5500688" y="2268538"/>
          <p14:tracePt t="43517" x="5562600" y="2347913"/>
          <p14:tracePt t="43526" x="5608638" y="2411413"/>
          <p14:tracePt t="43537" x="5680075" y="2500313"/>
          <p14:tracePt t="43547" x="5741988" y="2544763"/>
          <p14:tracePt t="43560" x="5795963" y="2581275"/>
          <p14:tracePt t="43577" x="5929313" y="2625725"/>
          <p14:tracePt t="43593" x="5973763" y="2625725"/>
          <p14:tracePt t="43610" x="5991225" y="2643188"/>
          <p14:tracePt t="43626" x="5991225" y="2652713"/>
          <p14:tracePt t="43660" x="5991225" y="2660650"/>
          <p14:tracePt t="43679" x="5929313" y="2687638"/>
          <p14:tracePt t="43693" x="5894388" y="2705100"/>
          <p14:tracePt t="43710" x="5670550" y="2768600"/>
          <p14:tracePt t="43727" x="5411788" y="2813050"/>
          <p14:tracePt t="43743" x="4938713" y="2840038"/>
          <p14:tracePt t="43760" x="4589463" y="2847975"/>
          <p14:tracePt t="43777" x="4438650" y="2847975"/>
          <p14:tracePt t="43793" x="4251325" y="2847975"/>
          <p14:tracePt t="43811" x="4143375" y="2847975"/>
          <p14:tracePt t="43826" x="4108450" y="2847975"/>
          <p14:tracePt t="43843" x="4054475" y="2847975"/>
          <p14:tracePt t="46463" x="3000375" y="2965450"/>
          <p14:tracePt t="46472" x="2751138" y="2982913"/>
          <p14:tracePt t="46481" x="2554288" y="2990850"/>
          <p14:tracePt t="46494" x="2357438" y="2990850"/>
          <p14:tracePt t="46513" x="2081213" y="2990850"/>
          <p14:tracePt t="46527" x="2017713" y="2990850"/>
          <p14:tracePt t="46544" x="1990725" y="3009900"/>
          <p14:tracePt t="46594" x="2000250" y="3017838"/>
          <p14:tracePt t="46604" x="2036763" y="3017838"/>
          <p14:tracePt t="46614" x="2133600" y="3017838"/>
          <p14:tracePt t="46627" x="2259013" y="3017838"/>
          <p14:tracePt t="46644" x="2527300" y="3017838"/>
          <p14:tracePt t="46661" x="2687638" y="3017838"/>
          <p14:tracePt t="46678" x="3009900" y="3017838"/>
          <p14:tracePt t="46695" x="3241675" y="3044825"/>
          <p14:tracePt t="46711" x="3367088" y="3054350"/>
          <p14:tracePt t="46727" x="3554413" y="3089275"/>
          <p14:tracePt t="46745" x="3751263" y="3089275"/>
          <p14:tracePt t="46761" x="3830638" y="3089275"/>
          <p14:tracePt t="46777" x="3965575" y="3098800"/>
          <p14:tracePt t="46794" x="3990975" y="3098800"/>
          <p14:tracePt t="47001" x="3911600" y="3062288"/>
          <p14:tracePt t="47010" x="3776663" y="3000375"/>
          <p14:tracePt t="47020" x="3581400" y="2928938"/>
          <p14:tracePt t="47030" x="3340100" y="2857500"/>
          <p14:tracePt t="47044" x="3116263" y="2786063"/>
          <p14:tracePt t="47061" x="2813050" y="2741613"/>
          <p14:tracePt t="47077" x="2705100" y="2724150"/>
          <p14:tracePt t="47094" x="2554288" y="2705100"/>
          <p14:tracePt t="47111" x="2500313" y="2705100"/>
          <p14:tracePt t="47335" x="2509838" y="2705100"/>
          <p14:tracePt t="47345" x="2554288" y="2705100"/>
          <p14:tracePt t="47355" x="2670175" y="2697163"/>
          <p14:tracePt t="47366" x="2874963" y="2687638"/>
          <p14:tracePt t="47377" x="3197225" y="2652713"/>
          <p14:tracePt t="47396" x="4017963" y="2768600"/>
          <p14:tracePt t="47411" x="4491038" y="2874963"/>
          <p14:tracePt t="47427" x="5303838" y="2938463"/>
          <p14:tracePt t="47444" x="5608638" y="2973388"/>
          <p14:tracePt t="47448" x="5830888" y="2982913"/>
          <p14:tracePt t="47461" x="6027738" y="2982913"/>
          <p14:tracePt t="47477" x="6251575" y="2990850"/>
          <p14:tracePt t="47494" x="6313488" y="2990850"/>
          <p14:tracePt t="47511" x="6394450" y="2990850"/>
          <p14:tracePt t="47527" x="6402388" y="2990850"/>
          <p14:tracePt t="47544" x="6402388" y="2946400"/>
          <p14:tracePt t="47722" x="6348413" y="2938463"/>
          <p14:tracePt t="47730" x="6205538" y="2928938"/>
          <p14:tracePt t="47744" x="6018213" y="2884488"/>
          <p14:tracePt t="47761" x="5527675" y="2803525"/>
          <p14:tracePt t="47777" x="5313363" y="2759075"/>
          <p14:tracePt t="47794" x="4965700" y="2751138"/>
          <p14:tracePt t="47812" x="4724400" y="2732088"/>
          <p14:tracePt t="47828" x="4652963" y="2724150"/>
          <p14:tracePt t="47844" x="4554538" y="2714625"/>
          <p14:tracePt t="48320" x="4643438" y="2714625"/>
          <p14:tracePt t="48330" x="4803775" y="2714625"/>
          <p14:tracePt t="48340" x="5000625" y="2714625"/>
          <p14:tracePt t="48350" x="5268913" y="2714625"/>
          <p14:tracePt t="48362" x="5537200" y="2714625"/>
          <p14:tracePt t="48378" x="5732463" y="2714625"/>
          <p14:tracePt t="48394" x="6037263" y="2724150"/>
          <p14:tracePt t="48411" x="6242050" y="2732088"/>
          <p14:tracePt t="48428" x="6323013" y="2732088"/>
          <p14:tracePt t="48444" x="6473825" y="2732088"/>
          <p14:tracePt t="48647" x="6438900" y="2759075"/>
          <p14:tracePt t="48655" x="6340475" y="2776538"/>
          <p14:tracePt t="48665" x="6205538" y="2776538"/>
          <p14:tracePt t="48678" x="5973763" y="2776538"/>
          <p14:tracePt t="48695" x="5303838" y="2724150"/>
          <p14:tracePt t="48712" x="4983163" y="2697163"/>
          <p14:tracePt t="48728" x="4483100" y="2670175"/>
          <p14:tracePt t="48746" x="4259263" y="2670175"/>
          <p14:tracePt t="48761" x="4179888" y="2670175"/>
          <p14:tracePt t="48778" x="4044950" y="2697163"/>
          <p14:tracePt t="49711" x="3973513" y="2751138"/>
          <p14:tracePt t="49722" x="3875088" y="2803525"/>
          <p14:tracePt t="49731" x="3714750" y="2874963"/>
          <p14:tracePt t="49745" x="3536950" y="2946400"/>
          <p14:tracePt t="49762" x="3152775" y="3036888"/>
          <p14:tracePt t="49778" x="3027363" y="3036888"/>
          <p14:tracePt t="49795" x="2847975" y="3027363"/>
          <p14:tracePt t="49813" x="2679700" y="2946400"/>
          <p14:tracePt t="49828" x="2625725" y="2901950"/>
          <p14:tracePt t="49845" x="2562225" y="2786063"/>
          <p14:tracePt t="56061" x="2490788" y="2830513"/>
          <p14:tracePt t="56071" x="2393950" y="2901950"/>
          <p14:tracePt t="56082" x="2276475" y="2982913"/>
          <p14:tracePt t="56097" x="2116138" y="3125788"/>
          <p14:tracePt t="56114" x="1901825" y="3313113"/>
          <p14:tracePt t="56131" x="1679575" y="3411538"/>
          <p14:tracePt t="56147" x="1554163" y="3455988"/>
          <p14:tracePt t="56164" x="1401763" y="3490913"/>
          <p14:tracePt t="56180" x="1339850" y="3500438"/>
          <p14:tracePt t="56197" x="1241425" y="3509963"/>
          <p14:tracePt t="56214" x="1196975" y="3517900"/>
          <p14:tracePt t="56478" x="1295400" y="3517900"/>
          <p14:tracePt t="56487" x="1401763" y="3562350"/>
          <p14:tracePt t="56499" x="1490663" y="3581400"/>
          <p14:tracePt t="56513" x="1598613" y="3598863"/>
          <p14:tracePt t="56530" x="1928813" y="3643313"/>
          <p14:tracePt t="56548" x="2160588" y="3643313"/>
          <p14:tracePt t="56564" x="2303463" y="3643313"/>
          <p14:tracePt t="56580" x="2517775" y="3643313"/>
          <p14:tracePt t="56597" x="2589213" y="3643313"/>
          <p14:tracePt t="56614" x="2652713" y="3643313"/>
          <p14:tracePt t="56863" x="2598738" y="3625850"/>
          <p14:tracePt t="56873" x="2536825" y="3608388"/>
          <p14:tracePt t="56883" x="2401888" y="3536950"/>
          <p14:tracePt t="56897" x="2152650" y="3446463"/>
          <p14:tracePt t="56914" x="1822450" y="3322638"/>
          <p14:tracePt t="56930" x="1714500" y="3276600"/>
          <p14:tracePt t="56947" x="1562100" y="3205163"/>
          <p14:tracePt t="56965" x="1500188" y="3125788"/>
          <p14:tracePt t="56981" x="1500188" y="3081338"/>
          <p14:tracePt t="57320" x="1509713" y="3098800"/>
          <p14:tracePt t="57331" x="1517650" y="3116263"/>
          <p14:tracePt t="57340" x="1562100" y="3133725"/>
          <p14:tracePt t="57350" x="1598613" y="3152775"/>
          <p14:tracePt t="57364" x="1697038" y="3170238"/>
          <p14:tracePt t="57381" x="2160588" y="3224213"/>
          <p14:tracePt t="57397" x="2411413" y="3241675"/>
          <p14:tracePt t="57414" x="2911475" y="3276600"/>
          <p14:tracePt t="57431" x="3214688" y="3303588"/>
          <p14:tracePt t="57447" x="3313113" y="3322638"/>
          <p14:tracePt t="57464" x="3473450" y="3384550"/>
          <p14:tracePt t="57481" x="3527425" y="3402013"/>
          <p14:tracePt t="57736" x="3527425" y="3411538"/>
          <p14:tracePt t="57747" x="3509963" y="3411538"/>
          <p14:tracePt t="57797" x="3517900" y="3411538"/>
          <p14:tracePt t="57807" x="3554413" y="3411538"/>
          <p14:tracePt t="57818" x="3625850" y="3411538"/>
          <p14:tracePt t="57830" x="3768725" y="3429000"/>
          <p14:tracePt t="57849" x="4017963" y="3438525"/>
          <p14:tracePt t="57864" x="4179888" y="3438525"/>
          <p14:tracePt t="57881" x="4429125" y="3465513"/>
          <p14:tracePt t="57899" x="4545013" y="3465513"/>
          <p14:tracePt t="57914" x="4598988" y="3473450"/>
          <p14:tracePt t="57930" x="4616450" y="3473450"/>
          <p14:tracePt t="58183" x="4581525" y="3473450"/>
          <p14:tracePt t="58193" x="4473575" y="3473450"/>
          <p14:tracePt t="58204" x="4330700" y="3438525"/>
          <p14:tracePt t="58215" x="4187825" y="3411538"/>
          <p14:tracePt t="58230" x="3973513" y="3357563"/>
          <p14:tracePt t="58247" x="3670300" y="3251200"/>
          <p14:tracePt t="58265" x="3465513" y="3187700"/>
          <p14:tracePt t="58281" x="3394075" y="3152775"/>
          <p14:tracePt t="58297" x="3340100" y="3098800"/>
          <p14:tracePt t="95386" x="3214688" y="3205163"/>
          <p14:tracePt t="95396" x="3179763" y="3313113"/>
          <p14:tracePt t="95407" x="3133725" y="3554413"/>
          <p14:tracePt t="95423" x="3071813" y="3867150"/>
          <p14:tracePt t="95441" x="3054350" y="4187825"/>
          <p14:tracePt t="95457" x="3089275" y="4537075"/>
          <p14:tracePt t="95474" x="3143250" y="4660900"/>
          <p14:tracePt t="95491" x="3251200" y="4875213"/>
          <p14:tracePt t="95508" x="3303588" y="4929188"/>
          <p14:tracePt t="95893" x="3455988" y="4911725"/>
          <p14:tracePt t="95903" x="3589338" y="4911725"/>
          <p14:tracePt t="95914" x="3751263" y="4911725"/>
          <p14:tracePt t="95925" x="3938588" y="4929188"/>
          <p14:tracePt t="95941" x="4133850" y="5000625"/>
          <p14:tracePt t="95957" x="4375150" y="5054600"/>
          <p14:tracePt t="95975" x="4589463" y="5108575"/>
          <p14:tracePt t="95990" x="4660900" y="5108575"/>
          <p14:tracePt t="96007" x="4741863" y="5108575"/>
          <p14:tracePt t="96301" x="4813300" y="5089525"/>
          <p14:tracePt t="96310" x="4902200" y="5054600"/>
          <p14:tracePt t="96320" x="4973638" y="5037138"/>
          <p14:tracePt t="96330" x="5054600" y="4991100"/>
          <p14:tracePt t="96341" x="5143500" y="4956175"/>
          <p14:tracePt t="96879" x="5143500" y="4938713"/>
          <p14:tracePt t="96889" x="5153025" y="4919663"/>
          <p14:tracePt t="96899" x="5170488" y="4911725"/>
          <p14:tracePt t="96910" x="5205413" y="4875213"/>
          <p14:tracePt t="96924" x="5232400" y="4830763"/>
          <p14:tracePt t="96941" x="5313363" y="4803775"/>
          <p14:tracePt t="96958" x="5357813" y="4795838"/>
          <p14:tracePt t="96961" x="5419725" y="4795838"/>
          <p14:tracePt t="96974" x="5500688" y="4803775"/>
          <p14:tracePt t="96992" x="5634038" y="4830763"/>
          <p14:tracePt t="97007" x="5688013" y="4848225"/>
          <p14:tracePt t="97024" x="5759450" y="4857750"/>
          <p14:tracePt t="97041" x="5813425" y="4857750"/>
          <p14:tracePt t="97305" x="5795963" y="4857750"/>
          <p14:tracePt t="97316" x="5741988" y="4857750"/>
          <p14:tracePt t="97327" x="5680075" y="4813300"/>
          <p14:tracePt t="97341" x="5589588" y="4768850"/>
          <p14:tracePt t="97358" x="5340350" y="4679950"/>
          <p14:tracePt t="97374" x="5197475" y="4608513"/>
          <p14:tracePt t="97391" x="4867275" y="4419600"/>
          <p14:tracePt t="97408" x="4705350" y="4268788"/>
          <p14:tracePt t="97763" x="4714875" y="4286250"/>
          <p14:tracePt t="97773" x="4751388" y="4330700"/>
          <p14:tracePt t="97783" x="4822825" y="4402138"/>
          <p14:tracePt t="97793" x="4929188" y="4446588"/>
          <p14:tracePt t="97808" x="5089525" y="4491038"/>
          <p14:tracePt t="97825" x="5446713" y="4581525"/>
          <p14:tracePt t="97841" x="5616575" y="4625975"/>
          <p14:tracePt t="97858" x="5822950" y="4670425"/>
          <p14:tracePt t="97875" x="6010275" y="4705350"/>
          <p14:tracePt t="98270" x="6037263" y="4697413"/>
          <p14:tracePt t="98280" x="6072188" y="4687888"/>
          <p14:tracePt t="98292" x="6126163" y="4670425"/>
          <p14:tracePt t="98307" x="6180138" y="4643438"/>
          <p14:tracePt t="98325" x="6323013" y="4572000"/>
          <p14:tracePt t="98342" x="6411913" y="4527550"/>
          <p14:tracePt t="98358" x="6473825" y="4518025"/>
          <p14:tracePt t="98374" x="6545263" y="4518025"/>
          <p14:tracePt t="98707" x="6500813" y="4518025"/>
          <p14:tracePt t="98717" x="6446838" y="4518025"/>
          <p14:tracePt t="98729" x="6384925" y="4518025"/>
          <p14:tracePt t="98741" x="6340475" y="4518025"/>
          <p14:tracePt t="98758" x="6224588" y="4518025"/>
          <p14:tracePt t="98775" x="6153150" y="4491038"/>
          <p14:tracePt t="98791" x="5938838" y="4303713"/>
          <p14:tracePt t="99296" x="5902325" y="4348163"/>
          <p14:tracePt t="99307" x="5857875" y="4375150"/>
          <p14:tracePt t="99317" x="5822950" y="4411663"/>
          <p14:tracePt t="99327" x="5786438" y="4456113"/>
          <p14:tracePt t="99341" x="5732463" y="4510088"/>
          <p14:tracePt t="99358" x="5643563" y="4608513"/>
          <p14:tracePt t="99374" x="5599113" y="4687888"/>
          <p14:tracePt t="99392" x="5572125" y="4705350"/>
          <p14:tracePt t="99978" x="5170488" y="4732338"/>
          <p14:tracePt t="99987" x="4679950" y="4687888"/>
          <p14:tracePt t="99997" x="4500563" y="4679950"/>
          <p14:tracePt t="100008" x="4384675" y="4652963"/>
          <p14:tracePt t="100025" x="4295775" y="4643438"/>
          <p14:tracePt t="100042" x="4133850" y="4608513"/>
          <p14:tracePt t="100059" x="4089400" y="4554538"/>
          <p14:tracePt t="100373" x="4098925" y="4554538"/>
          <p14:tracePt t="100383" x="4098925" y="4581525"/>
          <p14:tracePt t="100394" x="4098925" y="4625975"/>
          <p14:tracePt t="100408" x="4098925" y="4670425"/>
          <p14:tracePt t="100425" x="4108450" y="4751388"/>
          <p14:tracePt t="100442" x="4125913" y="4803775"/>
          <p14:tracePt t="100458" x="4133850" y="4902200"/>
          <p14:tracePt t="100475" x="4143375" y="4965700"/>
          <p14:tracePt t="100769" x="4108450" y="4973638"/>
          <p14:tracePt t="100779" x="4054475" y="4983163"/>
          <p14:tracePt t="100789" x="3990975" y="4983163"/>
          <p14:tracePt t="100800" x="3938588" y="4983163"/>
          <p14:tracePt t="100810" x="3894138" y="4983163"/>
          <p14:tracePt t="100824" x="3867150" y="4983163"/>
          <p14:tracePt t="100842" x="3795713" y="4983163"/>
          <p14:tracePt t="100860" x="3732213" y="4983163"/>
          <p14:tracePt t="100875" x="3705225" y="4983163"/>
          <p14:tracePt t="100891" x="3660775" y="4983163"/>
          <p14:tracePt t="100908" x="3633788" y="4983163"/>
          <p14:tracePt t="100925" x="3571875" y="4973638"/>
          <p14:tracePt t="100942" x="3473450" y="4973638"/>
          <p14:tracePt t="100958" x="3419475" y="4973638"/>
          <p14:tracePt t="100961" x="3375025" y="4973638"/>
          <p14:tracePt t="100975" x="3340100" y="4973638"/>
          <p14:tracePt t="100992" x="3286125" y="4965700"/>
          <p14:tracePt t="101008" x="3268663" y="4965700"/>
          <p14:tracePt t="101044" x="3259138" y="4965700"/>
          <p14:tracePt t="101058" x="3224213" y="4965700"/>
          <p14:tracePt t="101075" x="3152775" y="4965700"/>
          <p14:tracePt t="101091" x="3125788" y="4965700"/>
          <p14:tracePt t="101108" x="3062288" y="4965700"/>
          <p14:tracePt t="101125" x="3017838" y="4965700"/>
          <p14:tracePt t="101141" x="2982913" y="4965700"/>
          <p14:tracePt t="101159" x="2884488" y="4965700"/>
          <p14:tracePt t="101175" x="2776538" y="4956175"/>
          <p14:tracePt t="101192" x="2724150" y="4946650"/>
          <p14:tracePt t="101208" x="2643188" y="4938713"/>
          <p14:tracePt t="101225" x="2616200" y="4929188"/>
          <p14:tracePt t="101287" x="2625725" y="4929188"/>
          <p14:tracePt t="101317" x="2633663" y="4929188"/>
          <p14:tracePt t="101348" x="2643188" y="4929188"/>
          <p14:tracePt t="101368" x="2660650" y="4929188"/>
          <p14:tracePt t="101379" x="2687638" y="4929188"/>
          <p14:tracePt t="101388" x="2714625" y="4929188"/>
          <p14:tracePt t="101398" x="2768600" y="4929188"/>
          <p14:tracePt t="101410" x="2847975" y="4919663"/>
          <p14:tracePt t="101425" x="2901950" y="4919663"/>
          <p14:tracePt t="101442" x="2911475" y="4919663"/>
          <p14:tracePt t="101520" x="2919413" y="4919663"/>
          <p14:tracePt t="101541" x="2938463" y="4919663"/>
          <p14:tracePt t="101551" x="2965450" y="4919663"/>
          <p14:tracePt t="101561" x="2990850" y="4919663"/>
          <p14:tracePt t="101575" x="3036888" y="4919663"/>
          <p14:tracePt t="101592" x="3214688" y="4938713"/>
          <p14:tracePt t="101609" x="3313113" y="4946650"/>
          <p14:tracePt t="101625" x="3581400" y="4983163"/>
          <p14:tracePt t="101643" x="3786188" y="5010150"/>
          <p14:tracePt t="101658" x="3867150" y="5018088"/>
          <p14:tracePt t="101675" x="3990975" y="5027613"/>
          <p14:tracePt t="101693" x="4044950" y="5027613"/>
          <p14:tracePt t="101866" x="4062413" y="5027613"/>
          <p14:tracePt t="101877" x="4081463" y="5027613"/>
          <p14:tracePt t="101886" x="4108450" y="5027613"/>
          <p14:tracePt t="101906" x="4116388" y="5027613"/>
          <p14:tracePt t="101917" x="4133850" y="5027613"/>
          <p14:tracePt t="101927" x="4152900" y="5018088"/>
          <p14:tracePt t="101942" x="4170363" y="5018088"/>
          <p14:tracePt t="101959" x="4187825" y="5018088"/>
          <p14:tracePt t="101977" x="4214813" y="5018088"/>
          <p14:tracePt t="101992" x="4224338" y="5018088"/>
          <p14:tracePt t="102009" x="4276725" y="50180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</a:t>
            </a:r>
            <a:r>
              <a:rPr lang="en-US" dirty="0" smtClean="0"/>
              <a:t>and copyright </a:t>
            </a:r>
            <a:r>
              <a:rPr lang="en-US" dirty="0"/>
              <a:t>by</a:t>
            </a:r>
            <a:r>
              <a:rPr lang="en-US" dirty="0" smtClean="0"/>
              <a:t>:</a:t>
            </a:r>
          </a:p>
          <a:p>
            <a:pPr marL="574675" indent="-342900">
              <a:buFont typeface="Arial" pitchFamily="34" charset="0"/>
              <a:buChar char="•"/>
            </a:pPr>
            <a:r>
              <a:rPr lang="en-US" dirty="0" smtClean="0">
                <a:hlinkClick r:id="rId4"/>
              </a:rPr>
              <a:t>Luis </a:t>
            </a:r>
            <a:r>
              <a:rPr lang="en-US" dirty="0" err="1" smtClean="0">
                <a:hlinkClick r:id="rId4"/>
              </a:rPr>
              <a:t>Ceze</a:t>
            </a:r>
            <a:r>
              <a:rPr lang="en-US" dirty="0" smtClean="0"/>
              <a:t> (UW), </a:t>
            </a:r>
            <a:r>
              <a:rPr lang="en-US" dirty="0" smtClean="0">
                <a:hlinkClick r:id="rId5"/>
              </a:rPr>
              <a:t>CS378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L1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L6</a:t>
            </a:r>
            <a:r>
              <a:rPr lang="en-US" dirty="0" smtClean="0"/>
              <a:t> and </a:t>
            </a:r>
            <a:r>
              <a:rPr lang="en-US" dirty="0" smtClean="0">
                <a:hlinkClick r:id="rId8"/>
              </a:rPr>
              <a:t>L8</a:t>
            </a:r>
            <a:r>
              <a:rPr lang="en-US" dirty="0" smtClean="0"/>
              <a:t> </a:t>
            </a:r>
            <a:endParaRPr lang="en-US" dirty="0" smtClean="0">
              <a:hlinkClick r:id="rId9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66028"/>
      </p:ext>
    </p:extLst>
  </p:cSld>
  <p:clrMapOvr>
    <a:masterClrMapping/>
  </p:clrMapOvr>
  <p:transition advTm="215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938" x="3455988" y="4991100"/>
          <p14:tracePt t="1946" x="3313113" y="4902200"/>
          <p14:tracePt t="1956" x="3179763" y="4795838"/>
          <p14:tracePt t="1967" x="2982913" y="4483100"/>
          <p14:tracePt t="1982" x="2840038" y="4268788"/>
          <p14:tracePt t="1999" x="2643188" y="3751263"/>
          <p14:tracePt t="2016" x="2536825" y="3295650"/>
          <p14:tracePt t="2033" x="2500313" y="3179763"/>
          <p14:tracePt t="2049" x="2446338" y="3036888"/>
          <p14:tracePt t="2066" x="2393950" y="3009900"/>
          <p14:tracePt t="2373" x="2330450" y="2982913"/>
          <p14:tracePt t="2383" x="2170113" y="2911475"/>
          <p14:tracePt t="2393" x="1884363" y="2751138"/>
          <p14:tracePt t="2403" x="1625600" y="2598738"/>
          <p14:tracePt t="2416" x="1347788" y="2490788"/>
          <p14:tracePt t="2433" x="1081088" y="2366963"/>
          <p14:tracePt t="2449" x="990600" y="2339975"/>
          <p14:tracePt t="2466" x="911225" y="2303463"/>
          <p14:tracePt t="2485" x="901700" y="2295525"/>
          <p14:tracePt t="2499" x="884238" y="2276475"/>
          <p14:tracePt t="2516" x="884238" y="2152650"/>
          <p14:tracePt t="2532" x="893763" y="2098675"/>
          <p14:tracePt t="2738" x="946150" y="2089150"/>
          <p14:tracePt t="2748" x="1054100" y="2089150"/>
          <p14:tracePt t="2758" x="1196975" y="2089150"/>
          <p14:tracePt t="2769" x="1357313" y="2098675"/>
          <p14:tracePt t="2782" x="1536700" y="2116138"/>
          <p14:tracePt t="2800" x="1857375" y="2133600"/>
          <p14:tracePt t="2816" x="1965325" y="2133600"/>
          <p14:tracePt t="2832" x="2108200" y="2133600"/>
          <p14:tracePt t="2849" x="2116138" y="2133600"/>
          <p14:tracePt t="3113" x="2098675" y="2143125"/>
          <p14:tracePt t="3124" x="2071688" y="2143125"/>
          <p14:tracePt t="3134" x="2036763" y="2143125"/>
          <p14:tracePt t="3150" x="2017713" y="2143125"/>
          <p14:tracePt t="3167" x="2000250" y="2143125"/>
          <p14:tracePt t="3182" x="1990725" y="2152650"/>
          <p14:tracePt t="3225" x="2044700" y="2152650"/>
          <p14:tracePt t="3235" x="2143125" y="2152650"/>
          <p14:tracePt t="3245" x="2251075" y="2133600"/>
          <p14:tracePt t="3256" x="2330450" y="2133600"/>
          <p14:tracePt t="3267" x="2446338" y="2133600"/>
          <p14:tracePt t="3283" x="2571750" y="2125663"/>
          <p14:tracePt t="3299" x="2714625" y="2108200"/>
          <p14:tracePt t="3316" x="2776538" y="2098675"/>
          <p14:tracePt t="3522" x="2643188" y="2160588"/>
          <p14:tracePt t="3530" x="2571750" y="2179638"/>
          <p14:tracePt t="3540" x="2509838" y="2197100"/>
          <p14:tracePt t="3551" x="2419350" y="2214563"/>
          <p14:tracePt t="3566" x="2357438" y="2224088"/>
          <p14:tracePt t="3583" x="2286000" y="2232025"/>
          <p14:tracePt t="3600" x="2224088" y="2241550"/>
          <p14:tracePt t="3616" x="2152650" y="2224088"/>
          <p14:tracePt t="3876" x="2205038" y="2224088"/>
          <p14:tracePt t="3885" x="2276475" y="2224088"/>
          <p14:tracePt t="3896" x="2347913" y="2232025"/>
          <p14:tracePt t="3906" x="2401888" y="2251075"/>
          <p14:tracePt t="3918" x="2473325" y="2312988"/>
          <p14:tracePt t="5389" x="2428875" y="2322513"/>
          <p14:tracePt t="5398" x="2357438" y="2322513"/>
          <p14:tracePt t="5409" x="2259013" y="2330450"/>
          <p14:tracePt t="5419" x="2152650" y="2330450"/>
          <p14:tracePt t="5433" x="2044700" y="2330450"/>
          <p14:tracePt t="5450" x="1822450" y="2295525"/>
          <p14:tracePt t="5467" x="1724025" y="2259013"/>
          <p14:tracePt t="5483" x="1562100" y="2170113"/>
          <p14:tracePt t="5500" x="1490663" y="2044700"/>
          <p14:tracePt t="5805" x="1571625" y="2036763"/>
          <p14:tracePt t="5815" x="1660525" y="2027238"/>
          <p14:tracePt t="5825" x="1758950" y="2027238"/>
          <p14:tracePt t="5835" x="1866900" y="2017713"/>
          <p14:tracePt t="5850" x="1965325" y="2017713"/>
          <p14:tracePt t="5867" x="2089150" y="2017713"/>
          <p14:tracePt t="5883" x="2133600" y="2017713"/>
          <p14:tracePt t="5900" x="2187575" y="2017713"/>
          <p14:tracePt t="5917" x="2214563" y="2036763"/>
          <p14:tracePt t="6120" x="2170113" y="2054225"/>
          <p14:tracePt t="6129" x="2116138" y="2071688"/>
          <p14:tracePt t="6141" x="2054225" y="2089150"/>
          <p14:tracePt t="6151" x="2000250" y="2098675"/>
          <p14:tracePt t="6167" x="1919288" y="2098675"/>
          <p14:tracePt t="6183" x="1724025" y="2098675"/>
          <p14:tracePt t="6201" x="1544638" y="2071688"/>
          <p14:tracePt t="6217" x="1419225" y="2044700"/>
          <p14:tracePt t="6233" x="1223963" y="1965325"/>
          <p14:tracePt t="6251" x="1108075" y="1911350"/>
          <p14:tracePt t="6267" x="1071563" y="1884363"/>
          <p14:tracePt t="6283" x="1027113" y="1822450"/>
          <p14:tracePt t="6300" x="1027113" y="1751013"/>
          <p14:tracePt t="6537" x="1036638" y="1751013"/>
          <p14:tracePt t="6547" x="1062038" y="1751013"/>
          <p14:tracePt t="6556" x="1125538" y="1768475"/>
          <p14:tracePt t="6567" x="1204913" y="1803400"/>
          <p14:tracePt t="6583" x="1276350" y="1830388"/>
          <p14:tracePt t="6600" x="1536700" y="1938338"/>
          <p14:tracePt t="6617" x="1731963" y="1973263"/>
          <p14:tracePt t="6633" x="1822450" y="1973263"/>
          <p14:tracePt t="6650" x="1973263" y="1990725"/>
          <p14:tracePt t="6668" x="2081213" y="1990725"/>
          <p14:tracePt t="6912" x="2187575" y="1982788"/>
          <p14:tracePt t="6922" x="2374900" y="1965325"/>
          <p14:tracePt t="6934" x="2697163" y="1928813"/>
          <p14:tracePt t="6950" x="2919413" y="1928813"/>
          <p14:tracePt t="6967" x="3357563" y="1928813"/>
          <p14:tracePt t="6984" x="3625850" y="1938338"/>
          <p14:tracePt t="7000" x="3732213" y="1955800"/>
          <p14:tracePt t="7017" x="3857625" y="1982788"/>
          <p14:tracePt t="7033" x="3919538" y="2017713"/>
          <p14:tracePt t="7229" x="3840163" y="2081213"/>
          <p14:tracePt t="7236" x="3768725" y="2116138"/>
          <p14:tracePt t="7247" x="3687763" y="2143125"/>
          <p14:tracePt t="7257" x="3625850" y="2160588"/>
          <p14:tracePt t="7268" x="3517900" y="2187575"/>
          <p14:tracePt t="7284" x="3402013" y="2197100"/>
          <p14:tracePt t="7301" x="3152775" y="2224088"/>
          <p14:tracePt t="7318" x="2894013" y="2224088"/>
          <p14:tracePt t="7334" x="2803525" y="2224088"/>
          <p14:tracePt t="7350" x="2697163" y="2224088"/>
          <p14:tracePt t="7369" x="2598738" y="2224088"/>
          <p14:tracePt t="7613" x="2625725" y="2224088"/>
          <p14:tracePt t="7623" x="2751138" y="2214563"/>
          <p14:tracePt t="7634" x="2982913" y="2187575"/>
          <p14:tracePt t="7650" x="3303588" y="2170113"/>
          <p14:tracePt t="7668" x="4037013" y="2133600"/>
          <p14:tracePt t="7684" x="4598988" y="2133600"/>
          <p14:tracePt t="7701" x="4795838" y="2133600"/>
          <p14:tracePt t="7717" x="5018088" y="2133600"/>
          <p14:tracePt t="7734" x="5160963" y="2143125"/>
          <p14:tracePt t="7981" x="5187950" y="2143125"/>
          <p14:tracePt t="7989" x="5232400" y="2143125"/>
          <p14:tracePt t="8000" x="5330825" y="2143125"/>
          <p14:tracePt t="8019" x="5527675" y="2116138"/>
          <p14:tracePt t="8034" x="5643563" y="2098675"/>
          <p14:tracePt t="8051" x="5848350" y="2081213"/>
          <p14:tracePt t="8069" x="5956300" y="2062163"/>
          <p14:tracePt t="8084" x="5983288" y="2062163"/>
          <p14:tracePt t="8130" x="5973763" y="2071688"/>
          <p14:tracePt t="8141" x="5946775" y="2081213"/>
          <p14:tracePt t="8151" x="5911850" y="2089150"/>
          <p14:tracePt t="8167" x="5840413" y="2098675"/>
          <p14:tracePt t="8184" x="5643563" y="2116138"/>
          <p14:tracePt t="8201" x="5394325" y="2133600"/>
          <p14:tracePt t="8217" x="5214938" y="2133600"/>
          <p14:tracePt t="8234" x="4956175" y="2125663"/>
          <p14:tracePt t="8253" x="4697413" y="2071688"/>
          <p14:tracePt t="8267" x="4562475" y="2017713"/>
          <p14:tracePt t="8284" x="4429125" y="1938338"/>
          <p14:tracePt t="8301" x="4402138" y="1928813"/>
          <p14:tracePt t="8548" x="4340225" y="1990725"/>
          <p14:tracePt t="8557" x="4089400" y="2062163"/>
          <p14:tracePt t="8568" x="3822700" y="2170113"/>
          <p14:tracePt t="8584" x="3394075" y="2224088"/>
          <p14:tracePt t="8600" x="2473325" y="2259013"/>
          <p14:tracePt t="8618" x="1679575" y="2205038"/>
          <p14:tracePt t="8634" x="1428750" y="2170113"/>
          <p14:tracePt t="8650" x="1204913" y="2143125"/>
          <p14:tracePt t="8669" x="1143000" y="2116138"/>
          <p14:tracePt t="8701" x="1143000" y="2098675"/>
          <p14:tracePt t="8718" x="1152525" y="2081213"/>
          <p14:tracePt t="8734" x="1169988" y="2071688"/>
          <p14:tracePt t="8751" x="1295400" y="2009775"/>
          <p14:tracePt t="8767" x="1401763" y="1990725"/>
          <p14:tracePt t="8784" x="1919288" y="1938338"/>
          <p14:tracePt t="8801" x="2616200" y="1938338"/>
          <p14:tracePt t="8817" x="2965450" y="1955800"/>
          <p14:tracePt t="8834" x="3633788" y="2081213"/>
          <p14:tracePt t="8852" x="4017963" y="2116138"/>
          <p14:tracePt t="8867" x="4152900" y="2143125"/>
          <p14:tracePt t="8884" x="4276725" y="2170113"/>
          <p14:tracePt t="8902" x="4348163" y="2187575"/>
          <p14:tracePt t="9116" x="4394200" y="2187575"/>
          <p14:tracePt t="9126" x="4473575" y="2187575"/>
          <p14:tracePt t="9137" x="4633913" y="2187575"/>
          <p14:tracePt t="9151" x="4911725" y="2214563"/>
          <p14:tracePt t="9167" x="5456238" y="2312988"/>
          <p14:tracePt t="9184" x="5661025" y="2339975"/>
          <p14:tracePt t="9201" x="5840413" y="2347913"/>
          <p14:tracePt t="9218" x="5929313" y="2347913"/>
          <p14:tracePt t="9481" x="5911850" y="2347913"/>
          <p14:tracePt t="9490" x="5830888" y="2357438"/>
          <p14:tracePt t="9503" x="5705475" y="2357438"/>
          <p14:tracePt t="9518" x="5527675" y="2357438"/>
          <p14:tracePt t="9535" x="5010150" y="2295525"/>
          <p14:tracePt t="9552" x="4419600" y="2179638"/>
          <p14:tracePt t="9568" x="4108450" y="2098675"/>
          <p14:tracePt t="9584" x="3776663" y="1973263"/>
          <p14:tracePt t="9602" x="3652838" y="1911350"/>
          <p14:tracePt t="9618" x="3652838" y="1874838"/>
          <p14:tracePt t="9879" x="3322638" y="1965325"/>
          <p14:tracePt t="9887" x="2919413" y="2017713"/>
          <p14:tracePt t="9898" x="2509838" y="2036763"/>
          <p14:tracePt t="9908" x="2116138" y="2062163"/>
          <p14:tracePt t="9920" x="1724025" y="2062163"/>
          <p14:tracePt t="9935" x="1438275" y="2062163"/>
          <p14:tracePt t="9951" x="1044575" y="2062163"/>
          <p14:tracePt t="9968" x="866775" y="2062163"/>
          <p14:tracePt t="9984" x="812800" y="2054225"/>
          <p14:tracePt t="10001" x="776288" y="1973263"/>
          <p14:tracePt t="10181" x="795338" y="1973263"/>
          <p14:tracePt t="10192" x="901700" y="1965325"/>
          <p14:tracePt t="10203" x="1133475" y="1938338"/>
          <p14:tracePt t="10218" x="1455738" y="1919288"/>
          <p14:tracePt t="10234" x="2303463" y="1901825"/>
          <p14:tracePt t="10252" x="3054350" y="1901825"/>
          <p14:tracePt t="10268" x="3402013" y="1911350"/>
          <p14:tracePt t="10284" x="3759200" y="1938338"/>
          <p14:tracePt t="10301" x="3875088" y="1965325"/>
          <p14:tracePt t="10318" x="4017963" y="20891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19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8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Computer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1039903"/>
            <a:ext cx="4736759" cy="272614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9294" y="3660906"/>
            <a:ext cx="1766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Topic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of this and next lectures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2040550" y="4309969"/>
            <a:ext cx="4736759" cy="187567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+mj-lt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5672145"/>
      </p:ext>
    </p:extLst>
  </p:cSld>
  <p:clrMapOvr>
    <a:masterClrMapping/>
  </p:clrMapOvr>
  <p:transition advTm="406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17" grpId="0"/>
      <p:bldP spid="21" grpId="0" animBg="1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MIPS ISA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62701"/>
            <a:ext cx="8228012" cy="5101172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Register-to-register </a:t>
            </a:r>
            <a:r>
              <a:rPr lang="en-US" sz="1800" dirty="0"/>
              <a:t>arithmetic instructions are </a:t>
            </a:r>
            <a:r>
              <a:rPr lang="en-US" sz="1800" dirty="0" smtClean="0">
                <a:solidFill>
                  <a:schemeClr val="accent1"/>
                </a:solidFill>
              </a:rPr>
              <a:t>R-type</a:t>
            </a:r>
          </a:p>
          <a:p>
            <a:pPr marL="457200" indent="-45720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32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Load, store, branch, &amp; immediate instructions are </a:t>
            </a:r>
            <a:r>
              <a:rPr lang="en-US" sz="1800" dirty="0" smtClean="0">
                <a:solidFill>
                  <a:schemeClr val="accent1"/>
                </a:solidFill>
              </a:rPr>
              <a:t>I-type</a:t>
            </a:r>
          </a:p>
          <a:p>
            <a:pPr marL="457200" indent="-45720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3200" dirty="0" smtClean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The jump instruction uses the </a:t>
            </a:r>
            <a:r>
              <a:rPr lang="en-US" sz="1800" dirty="0">
                <a:solidFill>
                  <a:schemeClr val="accent1"/>
                </a:solidFill>
              </a:rPr>
              <a:t>J-type </a:t>
            </a:r>
            <a:r>
              <a:rPr lang="en-US" sz="1800" dirty="0"/>
              <a:t>instruction </a:t>
            </a:r>
            <a:r>
              <a:rPr lang="en-US" sz="1800" dirty="0" smtClean="0"/>
              <a:t>format</a:t>
            </a:r>
          </a:p>
          <a:p>
            <a:pPr marL="457200" indent="-457200">
              <a:spcBef>
                <a:spcPts val="1200"/>
              </a:spcBef>
              <a:buFont typeface="Courier New" panose="02070309020205020404" pitchFamily="49" charset="0"/>
              <a:buChar char="o"/>
            </a:pPr>
            <a:endParaRPr lang="en-US" sz="3200" dirty="0" smtClean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Moving </a:t>
            </a:r>
            <a:r>
              <a:rPr lang="en-US" sz="1800" dirty="0"/>
              <a:t>data to/from memory uses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rs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800" dirty="0" smtClean="0"/>
              <a:t> for </a:t>
            </a:r>
            <a:r>
              <a:rPr lang="en-US" sz="1800" dirty="0"/>
              <a:t>the </a:t>
            </a:r>
            <a:r>
              <a:rPr lang="en-US" sz="1800" dirty="0" smtClean="0"/>
              <a:t>effective </a:t>
            </a:r>
            <a:r>
              <a:rPr lang="en-US" sz="1800" dirty="0"/>
              <a:t>address,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imm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+ $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rs</a:t>
            </a:r>
            <a:r>
              <a:rPr lang="en-US" sz="1800" dirty="0"/>
              <a:t>, to reference 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Mem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ea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Branch </a:t>
            </a:r>
            <a:r>
              <a:rPr lang="en-US" sz="1800" dirty="0"/>
              <a:t>and Jump </a:t>
            </a:r>
            <a:r>
              <a:rPr lang="en-US" sz="1800" dirty="0" smtClean="0"/>
              <a:t>destinations  refer </a:t>
            </a:r>
            <a:r>
              <a:rPr lang="en-US" sz="1800" dirty="0"/>
              <a:t>to </a:t>
            </a:r>
            <a:r>
              <a:rPr lang="en-US" sz="1800" dirty="0" smtClean="0"/>
              <a:t>words </a:t>
            </a:r>
            <a:r>
              <a:rPr lang="en-US" sz="1800" dirty="0"/>
              <a:t>(instructions) not bytes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1800" dirty="0" smtClean="0"/>
              <a:t>Branch </a:t>
            </a:r>
            <a:r>
              <a:rPr lang="en-US" sz="1800" dirty="0"/>
              <a:t>offsets are relative to PC+4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1685" y="1300480"/>
            <a:ext cx="5428324" cy="687240"/>
            <a:chOff x="1422400" y="1959838"/>
            <a:chExt cx="6339840" cy="802640"/>
          </a:xfrm>
        </p:grpSpPr>
        <p:sp>
          <p:nvSpPr>
            <p:cNvPr id="5" name="Rectangle 4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59232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rd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64896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shamt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7056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funct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59232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7056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51685" y="2341405"/>
            <a:ext cx="5428324" cy="687240"/>
            <a:chOff x="1422400" y="1959838"/>
            <a:chExt cx="6339840" cy="80264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47904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rs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3568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rt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92320" y="1959838"/>
              <a:ext cx="316992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err="1">
                  <a:latin typeface="Consolas" pitchFamily="49" charset="0"/>
                  <a:cs typeface="Consolas" pitchFamily="49" charset="0"/>
                </a:rPr>
                <a:t>i</a:t>
              </a:r>
              <a:r>
                <a:rPr lang="en-US" sz="1600" dirty="0" err="1" smtClean="0">
                  <a:latin typeface="Consolas" pitchFamily="49" charset="0"/>
                  <a:cs typeface="Consolas" pitchFamily="49" charset="0"/>
                </a:rPr>
                <a:t>mm</a:t>
              </a:r>
              <a:endParaRPr lang="en-US" sz="1600" dirty="0" smtClean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47904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53568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5 bits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64896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16 bits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51685" y="3432415"/>
            <a:ext cx="5428324" cy="687240"/>
            <a:chOff x="1422400" y="1959838"/>
            <a:chExt cx="6339840" cy="80264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1422400" y="1959838"/>
              <a:ext cx="1056640" cy="401320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479040" y="1959838"/>
              <a:ext cx="5283200" cy="40131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dirty="0" smtClean="0">
                  <a:latin typeface="Consolas" pitchFamily="49" charset="0"/>
                  <a:cs typeface="Consolas" pitchFamily="49" charset="0"/>
                </a:rPr>
                <a:t>offset in words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422400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6 bits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548725" y="2361158"/>
              <a:ext cx="1056640" cy="4013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Neo Sans Intel" pitchFamily="34" charset="0"/>
                  <a:cs typeface="Consolas" pitchFamily="49" charset="0"/>
                </a:rPr>
                <a:t>26 bits</a:t>
              </a:r>
            </a:p>
          </p:txBody>
        </p:sp>
      </p:grp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4538104"/>
      </p:ext>
    </p:extLst>
  </p:cSld>
  <p:clrMapOvr>
    <a:masterClrMapping/>
  </p:clrMapOvr>
  <p:transition advTm="907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4680" x="6537325" y="3608388"/>
          <p14:tracePt t="44900" x="6500813" y="3608388"/>
          <p14:tracePt t="44908" x="6323013" y="3652838"/>
          <p14:tracePt t="44918" x="6045200" y="3741738"/>
          <p14:tracePt t="44930" x="5670550" y="3822700"/>
          <p14:tracePt t="44944" x="5375275" y="3902075"/>
          <p14:tracePt t="44960" x="4919663" y="4010025"/>
          <p14:tracePt t="44979" x="4679950" y="4071938"/>
          <p14:tracePt t="44994" x="4625975" y="4071938"/>
          <p14:tracePt t="45010" x="4500563" y="4071938"/>
          <p14:tracePt t="45027" x="4465638" y="4062413"/>
          <p14:tracePt t="45044" x="4394200" y="4054475"/>
          <p14:tracePt t="45060" x="4384675" y="4054475"/>
          <p14:tracePt t="45142" x="4375150" y="4054475"/>
          <p14:tracePt t="45151" x="4330700" y="4081463"/>
          <p14:tracePt t="45163" x="4303713" y="4108450"/>
          <p14:tracePt t="45177" x="4232275" y="4197350"/>
          <p14:tracePt t="45194" x="4108450" y="4251325"/>
          <p14:tracePt t="45211" x="4062413" y="4259263"/>
          <p14:tracePt t="45227" x="4017963" y="4259263"/>
          <p14:tracePt t="45244" x="4000500" y="4259263"/>
          <p14:tracePt t="45277" x="4000500" y="4268788"/>
          <p14:tracePt t="45315" x="4010025" y="4268788"/>
          <p14:tracePt t="45324" x="4037013" y="4268788"/>
          <p14:tracePt t="45335" x="4108450" y="4268788"/>
          <p14:tracePt t="45346" x="4214813" y="4268788"/>
          <p14:tracePt t="45361" x="4313238" y="4251325"/>
          <p14:tracePt t="45377" x="4589463" y="4232275"/>
          <p14:tracePt t="45395" x="4670425" y="4232275"/>
          <p14:tracePt t="45410" x="4679950" y="4232275"/>
          <p14:tracePt t="45497" x="4687888" y="4232275"/>
          <p14:tracePt t="46453" x="4660900" y="4224338"/>
          <p14:tracePt t="46464" x="4608513" y="4205288"/>
          <p14:tracePt t="46474" x="4483100" y="4160838"/>
          <p14:tracePt t="46484" x="4322763" y="4143375"/>
          <p14:tracePt t="46495" x="4224338" y="4116388"/>
          <p14:tracePt t="46511" x="4081463" y="4054475"/>
          <p14:tracePt t="46527" x="3751263" y="3990975"/>
          <p14:tracePt t="46545" x="3598863" y="3965575"/>
          <p14:tracePt t="46561" x="3544888" y="3956050"/>
          <p14:tracePt t="46578" x="3490913" y="3946525"/>
          <p14:tracePt t="46616" x="3490913" y="3938588"/>
          <p14:tracePt t="46626" x="3544888" y="3919538"/>
          <p14:tracePt t="46636" x="3643313" y="3875088"/>
          <p14:tracePt t="46647" x="3768725" y="3857625"/>
          <p14:tracePt t="46661" x="3956050" y="3822700"/>
          <p14:tracePt t="46677" x="4340225" y="3786188"/>
          <p14:tracePt t="46694" x="4518025" y="3776663"/>
          <p14:tracePt t="46711" x="4751388" y="3714750"/>
          <p14:tracePt t="46728" x="4875213" y="3670300"/>
          <p14:tracePt t="46745" x="4919663" y="3660775"/>
          <p14:tracePt t="46761" x="5010150" y="3670300"/>
          <p14:tracePt t="46779" x="5089525" y="3724275"/>
          <p14:tracePt t="46794" x="5108575" y="3741738"/>
          <p14:tracePt t="46811" x="5143500" y="3751263"/>
          <p14:tracePt t="46871" x="5143500" y="3759200"/>
          <p14:tracePt t="46881" x="5133975" y="3768725"/>
          <p14:tracePt t="46894" x="5116513" y="3786188"/>
          <p14:tracePt t="46911" x="5081588" y="3813175"/>
          <p14:tracePt t="46928" x="5054600" y="3813175"/>
          <p14:tracePt t="46932" x="4991100" y="3840163"/>
          <p14:tracePt t="46944" x="4938713" y="3848100"/>
          <p14:tracePt t="46962" x="4652963" y="4037013"/>
          <p14:tracePt t="46977" x="4473575" y="4170363"/>
          <p14:tracePt t="46994" x="4330700" y="4286250"/>
          <p14:tracePt t="47012" x="4303713" y="4322763"/>
          <p14:tracePt t="47063" x="4348163" y="4322763"/>
          <p14:tracePt t="47074" x="4411663" y="4322763"/>
          <p14:tracePt t="47083" x="4483100" y="4322763"/>
          <p14:tracePt t="47094" x="4554538" y="4313238"/>
          <p14:tracePt t="47111" x="4633913" y="4303713"/>
          <p14:tracePt t="47128" x="4697413" y="4276725"/>
          <p14:tracePt t="47176" x="4679950" y="4276725"/>
          <p14:tracePt t="47185" x="4625975" y="4276725"/>
          <p14:tracePt t="47196" x="4554538" y="4286250"/>
          <p14:tracePt t="47211" x="4456113" y="4295775"/>
          <p14:tracePt t="47228" x="4232275" y="4313238"/>
          <p14:tracePt t="47245" x="4010025" y="4313238"/>
          <p14:tracePt t="47261" x="4000500" y="4313238"/>
          <p14:tracePt t="47816" x="3973513" y="4313238"/>
          <p14:tracePt t="47827" x="3938588" y="4295775"/>
          <p14:tracePt t="47837" x="3902075" y="4276725"/>
          <p14:tracePt t="47847" x="3840163" y="4276725"/>
          <p14:tracePt t="47861" x="3786188" y="4268788"/>
          <p14:tracePt t="47878" x="3687763" y="4251325"/>
          <p14:tracePt t="47895" x="3616325" y="4241800"/>
          <p14:tracePt t="47911" x="3465513" y="4232275"/>
          <p14:tracePt t="47928" x="3375025" y="4232275"/>
          <p14:tracePt t="47944" x="3340100" y="4224338"/>
          <p14:tracePt t="47979" x="3384550" y="4232275"/>
          <p14:tracePt t="47989" x="3509963" y="4251325"/>
          <p14:tracePt t="47999" x="3687763" y="4259263"/>
          <p14:tracePt t="48011" x="3894138" y="4276725"/>
          <p14:tracePt t="48029" x="4465638" y="4224338"/>
          <p14:tracePt t="48044" x="4705350" y="4160838"/>
          <p14:tracePt t="48061" x="5286375" y="4000500"/>
          <p14:tracePt t="48078" x="5394325" y="3956050"/>
          <p14:tracePt t="48095" x="5562600" y="3894138"/>
          <p14:tracePt t="48111" x="5599113" y="3875088"/>
          <p14:tracePt t="48184" x="5572125" y="3875088"/>
          <p14:tracePt t="48192" x="5537200" y="3875088"/>
          <p14:tracePt t="48203" x="5518150" y="3875088"/>
          <p14:tracePt t="48213" x="5491163" y="3875088"/>
          <p14:tracePt t="48228" x="5456238" y="3857625"/>
          <p14:tracePt t="48245" x="5330825" y="3848100"/>
          <p14:tracePt t="48261" x="5232400" y="3830638"/>
          <p14:tracePt t="48278" x="5108575" y="3822700"/>
          <p14:tracePt t="48295" x="5010150" y="3822700"/>
          <p14:tracePt t="48311" x="4965700" y="3822700"/>
          <p14:tracePt t="48328" x="4884738" y="3840163"/>
          <p14:tracePt t="48345" x="4813300" y="3911600"/>
          <p14:tracePt t="48361" x="4795838" y="3919538"/>
          <p14:tracePt t="48378" x="4795838" y="3938588"/>
          <p14:tracePt t="48497" x="4795838" y="3956050"/>
          <p14:tracePt t="48507" x="4803775" y="3956050"/>
          <p14:tracePt t="48517" x="4830763" y="3965575"/>
          <p14:tracePt t="48529" x="4867275" y="3973513"/>
          <p14:tracePt t="48545" x="4902200" y="3983038"/>
          <p14:tracePt t="48561" x="4946650" y="3983038"/>
          <p14:tracePt t="48578" x="4965700" y="3983038"/>
          <p14:tracePt t="48640" x="4956175" y="3983038"/>
          <p14:tracePt t="48650" x="4884738" y="3956050"/>
          <p14:tracePt t="48662" x="4813300" y="3929063"/>
          <p14:tracePt t="48679" x="4714875" y="3919538"/>
          <p14:tracePt t="48695" x="4500563" y="3911600"/>
          <p14:tracePt t="48711" x="4251325" y="3911600"/>
          <p14:tracePt t="48728" x="4214813" y="3919538"/>
          <p14:tracePt t="48745" x="4125913" y="3983038"/>
          <p14:tracePt t="48762" x="4054475" y="4054475"/>
          <p14:tracePt t="48778" x="4037013" y="4081463"/>
          <p14:tracePt t="48795" x="4037013" y="4089400"/>
          <p14:tracePt t="48833" x="4054475" y="4108450"/>
          <p14:tracePt t="48845" x="4098925" y="4133850"/>
          <p14:tracePt t="48863" x="4170363" y="4187825"/>
          <p14:tracePt t="48878" x="4214813" y="4205288"/>
          <p14:tracePt t="48895" x="4232275" y="4214813"/>
          <p14:tracePt t="48965" x="4224338" y="4214813"/>
          <p14:tracePt t="48975" x="4197350" y="4214813"/>
          <p14:tracePt t="48985" x="4170363" y="4214813"/>
          <p14:tracePt t="48997" x="4143375" y="4214813"/>
          <p14:tracePt t="49011" x="4081463" y="4205288"/>
          <p14:tracePt t="49028" x="3919538" y="4197350"/>
          <p14:tracePt t="49046" x="3670300" y="4197350"/>
          <p14:tracePt t="49061" x="3429000" y="4197350"/>
          <p14:tracePt t="49078" x="3133725" y="4197350"/>
          <p14:tracePt t="49096" x="2795588" y="4197350"/>
          <p14:tracePt t="49111" x="2724150" y="4187825"/>
          <p14:tracePt t="49128" x="2509838" y="4152900"/>
          <p14:tracePt t="49145" x="2411413" y="4133850"/>
          <p14:tracePt t="49161" x="2268538" y="4116388"/>
          <p14:tracePt t="49178" x="2152650" y="4098925"/>
          <p14:tracePt t="49195" x="2108200" y="4098925"/>
          <p14:tracePt t="49212" x="2054225" y="4108450"/>
          <p14:tracePt t="49228" x="1990725" y="4205288"/>
          <p14:tracePt t="49504" x="1884363" y="4205288"/>
          <p14:tracePt t="49514" x="1697038" y="4205288"/>
          <p14:tracePt t="49524" x="1455738" y="4205288"/>
          <p14:tracePt t="49534" x="1303338" y="4205288"/>
          <p14:tracePt t="49545" x="1169988" y="4187825"/>
          <p14:tracePt t="49562" x="1054100" y="4160838"/>
          <p14:tracePt t="49578" x="965200" y="4116388"/>
          <p14:tracePt t="49595" x="955675" y="4108450"/>
          <p14:tracePt t="49666" x="965200" y="4108450"/>
          <p14:tracePt t="49677" x="1000125" y="4108450"/>
          <p14:tracePt t="49687" x="1036638" y="4108450"/>
          <p14:tracePt t="49697" x="1098550" y="4108450"/>
          <p14:tracePt t="49712" x="1160463" y="4108450"/>
          <p14:tracePt t="49728" x="1295400" y="4108450"/>
          <p14:tracePt t="49745" x="1322388" y="4108450"/>
          <p14:tracePt t="61443" x="1357313" y="4071938"/>
          <p14:tracePt t="61453" x="1419225" y="4027488"/>
          <p14:tracePt t="61465" x="1536700" y="3965575"/>
          <p14:tracePt t="61483" x="2000250" y="3652838"/>
          <p14:tracePt t="61499" x="2419350" y="3438525"/>
          <p14:tracePt t="61515" x="3187700" y="3152775"/>
          <p14:tracePt t="61531" x="3411538" y="3054350"/>
          <p14:tracePt t="61548" x="3509963" y="2982913"/>
          <p14:tracePt t="61565" x="3509963" y="2965450"/>
          <p14:tracePt t="61581" x="3509963" y="2938463"/>
          <p14:tracePt t="61615" x="3509963" y="2928938"/>
          <p14:tracePt t="61656" x="3509963" y="2894013"/>
          <p14:tracePt t="61666" x="3500438" y="2874963"/>
          <p14:tracePt t="61727" x="3500438" y="2857500"/>
          <p14:tracePt t="61737" x="3490913" y="2840038"/>
          <p14:tracePt t="61749" x="3482975" y="2840038"/>
          <p14:tracePt t="61766" x="3473450" y="2840038"/>
          <p14:tracePt t="62043" x="3455988" y="2840038"/>
          <p14:tracePt t="62053" x="3429000" y="2830513"/>
          <p14:tracePt t="62065" x="3411538" y="2813050"/>
          <p14:tracePt t="62083" x="3322638" y="2803525"/>
          <p14:tracePt t="62098" x="3259138" y="2795588"/>
          <p14:tracePt t="62116" x="3152775" y="2786063"/>
          <p14:tracePt t="62133" x="3108325" y="2786063"/>
          <p14:tracePt t="62148" x="3089275" y="2768600"/>
          <p14:tracePt t="62408" x="3081338" y="2768600"/>
          <p14:tracePt t="62419" x="3044825" y="2751138"/>
          <p14:tracePt t="62428" x="3027363" y="2741613"/>
          <p14:tracePt t="62439" x="2990850" y="2732088"/>
          <p14:tracePt t="62450" x="2965450" y="2705100"/>
          <p14:tracePt t="62465" x="2946400" y="2697163"/>
          <p14:tracePt t="62482" x="2938463" y="2687638"/>
          <p14:tracePt t="62794" x="2928938" y="2687638"/>
          <p14:tracePt t="62897" x="2928938" y="2697163"/>
          <p14:tracePt t="62907" x="2928938" y="2714625"/>
          <p14:tracePt t="62918" x="2955925" y="2724150"/>
          <p14:tracePt t="62932" x="2955925" y="2732088"/>
          <p14:tracePt t="62949" x="2965450" y="2732088"/>
          <p14:tracePt t="62977" x="2973388" y="2732088"/>
          <p14:tracePt t="62988" x="2990850" y="2741613"/>
          <p14:tracePt t="63000" x="3071813" y="2741613"/>
          <p14:tracePt t="63015" x="3160713" y="2741613"/>
          <p14:tracePt t="63032" x="3598863" y="2751138"/>
          <p14:tracePt t="63049" x="4224338" y="2751138"/>
          <p14:tracePt t="63065" x="4419600" y="2751138"/>
          <p14:tracePt t="63082" x="4884738" y="2687638"/>
          <p14:tracePt t="63100" x="5180013" y="2608263"/>
          <p14:tracePt t="63115" x="5340350" y="2536825"/>
          <p14:tracePt t="63132" x="5518150" y="2428875"/>
          <p14:tracePt t="63150" x="5537200" y="2419350"/>
          <p14:tracePt t="63182" x="5527675" y="2393950"/>
          <p14:tracePt t="63199" x="5438775" y="2330450"/>
          <p14:tracePt t="63215" x="5062538" y="2214563"/>
          <p14:tracePt t="63232" x="4705350" y="2143125"/>
          <p14:tracePt t="63249" x="4500563" y="2116138"/>
          <p14:tracePt t="63265" x="4125913" y="2098675"/>
          <p14:tracePt t="63283" x="3884613" y="2098675"/>
          <p14:tracePt t="63299" x="3813175" y="2098675"/>
          <p14:tracePt t="63315" x="3714750" y="2098675"/>
          <p14:tracePt t="63333" x="3679825" y="2108200"/>
          <p14:tracePt t="63349" x="3670300" y="2116138"/>
          <p14:tracePt t="63365" x="3660775" y="2133600"/>
          <p14:tracePt t="63383" x="3660775" y="2152650"/>
          <p14:tracePt t="63416" x="3660775" y="2160588"/>
          <p14:tracePt t="63432" x="3670300" y="2179638"/>
          <p14:tracePt t="63449" x="3768725" y="2214563"/>
          <p14:tracePt t="63466" x="4027488" y="2347913"/>
          <p14:tracePt t="63482" x="4268788" y="2401888"/>
          <p14:tracePt t="63499" x="4483100" y="2500313"/>
          <p14:tracePt t="63516" x="4687888" y="2509838"/>
          <p14:tracePt t="63532" x="4776788" y="2509838"/>
          <p14:tracePt t="63549" x="4946650" y="2500313"/>
          <p14:tracePt t="63566" x="5062538" y="2473325"/>
          <p14:tracePt t="63582" x="5251450" y="2438400"/>
          <p14:tracePt t="63599" x="5357813" y="2438400"/>
          <p14:tracePt t="63615" x="5384800" y="2446338"/>
          <p14:tracePt t="63632" x="5402263" y="2446338"/>
          <p14:tracePt t="63966" x="5268913" y="2490788"/>
          <p14:tracePt t="63974" x="5241925" y="2536825"/>
          <p14:tracePt t="63985" x="5224463" y="2589213"/>
          <p14:tracePt t="63999" x="5197475" y="2633663"/>
          <p14:tracePt t="64015" x="5180013" y="2751138"/>
          <p14:tracePt t="64032" x="5180013" y="2803525"/>
          <p14:tracePt t="64049" x="5214938" y="2830513"/>
          <p14:tracePt t="73056" x="5197475" y="2830513"/>
          <p14:tracePt t="73066" x="5160963" y="2840038"/>
          <p14:tracePt t="73076" x="5116513" y="2847975"/>
          <p14:tracePt t="73087" x="5027613" y="2847975"/>
          <p14:tracePt t="73101" x="4911725" y="2867025"/>
          <p14:tracePt t="73118" x="4714875" y="2884488"/>
          <p14:tracePt t="73135" x="4616450" y="2901950"/>
          <p14:tracePt t="73151" x="4527550" y="2901950"/>
          <p14:tracePt t="73184" x="4527550" y="2894013"/>
          <p14:tracePt t="73201" x="4537075" y="2884488"/>
          <p14:tracePt t="73218" x="4705350" y="2884488"/>
          <p14:tracePt t="73234" x="4786313" y="2884488"/>
          <p14:tracePt t="73252" x="4991100" y="2901950"/>
          <p14:tracePt t="73269" x="5143500" y="2928938"/>
          <p14:tracePt t="73285" x="5232400" y="2928938"/>
          <p14:tracePt t="73301" x="5394325" y="2928938"/>
          <p14:tracePt t="73318" x="5456238" y="2867025"/>
          <p14:tracePt t="73666" x="5483225" y="2867025"/>
          <p14:tracePt t="73676" x="5518150" y="2847975"/>
          <p14:tracePt t="73687" x="5545138" y="2847975"/>
          <p14:tracePt t="73701" x="5581650" y="2847975"/>
          <p14:tracePt t="73718" x="5616575" y="2830513"/>
          <p14:tracePt t="73735" x="5634038" y="2822575"/>
          <p14:tracePt t="73798" x="5626100" y="2822575"/>
          <p14:tracePt t="73809" x="5589588" y="2822575"/>
          <p14:tracePt t="73819" x="5537200" y="2822575"/>
          <p14:tracePt t="73835" x="5429250" y="2822575"/>
          <p14:tracePt t="73851" x="5126038" y="2867025"/>
          <p14:tracePt t="73869" x="4840288" y="2919413"/>
          <p14:tracePt t="73885" x="4776788" y="2938463"/>
          <p14:tracePt t="73901" x="4768850" y="2938463"/>
          <p14:tracePt t="73931" x="4786313" y="2938463"/>
          <p14:tracePt t="73941" x="4803775" y="2901950"/>
          <p14:tracePt t="73952" x="4830763" y="2874963"/>
          <p14:tracePt t="74265" x="4911725" y="2884488"/>
          <p14:tracePt t="74275" x="5018088" y="2901950"/>
          <p14:tracePt t="74287" x="5160963" y="2901950"/>
          <p14:tracePt t="74302" x="5340350" y="2901950"/>
          <p14:tracePt t="74319" x="5643563" y="2847975"/>
          <p14:tracePt t="74337" x="5822950" y="2795588"/>
          <p14:tracePt t="74353" x="5884863" y="2768600"/>
          <p14:tracePt t="74369" x="5991225" y="2705100"/>
          <p14:tracePt t="74387" x="6099175" y="2643188"/>
          <p14:tracePt t="74402" x="6143625" y="2625725"/>
          <p14:tracePt t="74418" x="6197600" y="2571750"/>
          <p14:tracePt t="74435" x="6205538" y="2562225"/>
          <p14:tracePt t="74439" x="6224588" y="2544763"/>
          <p14:tracePt t="74452" x="6224588" y="2536825"/>
          <p14:tracePt t="74469" x="6224588" y="2527300"/>
          <p14:tracePt t="74485" x="6224588" y="2517775"/>
          <p14:tracePt t="74502" x="6143625" y="2473325"/>
          <p14:tracePt t="74519" x="6010275" y="2438400"/>
          <p14:tracePt t="74535" x="5911850" y="2411413"/>
          <p14:tracePt t="74552" x="5670550" y="2366963"/>
          <p14:tracePt t="74568" x="5537200" y="2357438"/>
          <p14:tracePt t="74585" x="5348288" y="2347913"/>
          <p14:tracePt t="74602" x="5126038" y="2374900"/>
          <p14:tracePt t="74618" x="5010150" y="2411413"/>
          <p14:tracePt t="74635" x="4803775" y="2490788"/>
          <p14:tracePt t="74652" x="4643438" y="2581275"/>
          <p14:tracePt t="74668" x="4589463" y="2616200"/>
          <p14:tracePt t="74685" x="4554538" y="2670175"/>
          <p14:tracePt t="74704" x="4554538" y="2705100"/>
          <p14:tracePt t="74718" x="4572000" y="2751138"/>
          <p14:tracePt t="74735" x="4608513" y="2786063"/>
          <p14:tracePt t="74753" x="4652963" y="2822575"/>
          <p14:tracePt t="74769" x="4679950" y="2830513"/>
          <p14:tracePt t="74785" x="4822825" y="2840038"/>
          <p14:tracePt t="74802" x="4911725" y="2847975"/>
          <p14:tracePt t="74818" x="5160963" y="2847975"/>
          <p14:tracePt t="74835" x="5384800" y="2847975"/>
          <p14:tracePt t="74852" x="5527675" y="2847975"/>
          <p14:tracePt t="74868" x="5768975" y="2822575"/>
          <p14:tracePt t="74886" x="5919788" y="2751138"/>
          <p14:tracePt t="74902" x="6010275" y="2705100"/>
          <p14:tracePt t="74918" x="6108700" y="2643188"/>
          <p14:tracePt t="74936" x="6126163" y="2608263"/>
          <p14:tracePt t="74987" x="6126163" y="2598738"/>
          <p14:tracePt t="74998" x="6116638" y="2554288"/>
          <p14:tracePt t="75008" x="6081713" y="2536825"/>
          <p14:tracePt t="75019" x="6062663" y="2517775"/>
          <p14:tracePt t="75035" x="6027738" y="2500313"/>
          <p14:tracePt t="75052" x="5919788" y="2465388"/>
          <p14:tracePt t="75069" x="5822950" y="2465388"/>
          <p14:tracePt t="75085" x="5741988" y="2465388"/>
          <p14:tracePt t="75102" x="5589588" y="2482850"/>
          <p14:tracePt t="75120" x="5419725" y="2554288"/>
          <p14:tracePt t="75135" x="5340350" y="2598738"/>
          <p14:tracePt t="75152" x="5214938" y="2714625"/>
          <p14:tracePt t="75169" x="5180013" y="2768600"/>
          <p14:tracePt t="75185" x="5153025" y="2847975"/>
          <p14:tracePt t="75202" x="5143500" y="2884488"/>
          <p14:tracePt t="75218" x="5160963" y="2919413"/>
          <p14:tracePt t="75235" x="5303838" y="3017838"/>
          <p14:tracePt t="75252" x="5510213" y="3071813"/>
          <p14:tracePt t="75268" x="5616575" y="3081338"/>
          <p14:tracePt t="75285" x="5803900" y="3081338"/>
          <p14:tracePt t="75303" x="6010275" y="3081338"/>
          <p14:tracePt t="75319" x="6089650" y="3062288"/>
          <p14:tracePt t="75335" x="6205538" y="3054350"/>
          <p14:tracePt t="75353" x="6323013" y="3054350"/>
          <p14:tracePt t="75368" x="6367463" y="3044825"/>
          <p14:tracePt t="75386" x="6402388" y="3044825"/>
          <p14:tracePt t="75402" x="6402388" y="3036888"/>
          <p14:tracePt t="75435" x="6411913" y="3027363"/>
          <p14:tracePt t="75452" x="6465888" y="2982913"/>
          <p14:tracePt t="75468" x="6483350" y="2973388"/>
          <p14:tracePt t="75485" x="6483350" y="2965450"/>
          <p14:tracePt t="75527" x="6465888" y="2938463"/>
          <p14:tracePt t="75537" x="6411913" y="2911475"/>
          <p14:tracePt t="75547" x="6348413" y="2894013"/>
          <p14:tracePt t="75556" x="6313488" y="2884488"/>
          <p14:tracePt t="75568" x="6251575" y="2867025"/>
          <p14:tracePt t="75587" x="6143625" y="2822575"/>
          <p14:tracePt t="75602" x="6089650" y="2813050"/>
          <p14:tracePt t="75618" x="5938838" y="2795588"/>
          <p14:tracePt t="75635" x="5813425" y="2786063"/>
          <p14:tracePt t="75652" x="5626100" y="2786063"/>
          <p14:tracePt t="75669" x="5483225" y="2813050"/>
          <p14:tracePt t="75685" x="5446713" y="2840038"/>
          <p14:tracePt t="75702" x="5419725" y="2867025"/>
          <p14:tracePt t="75730" x="5419725" y="2874963"/>
          <p14:tracePt t="75740" x="5429250" y="2874963"/>
          <p14:tracePt t="75752" x="5473700" y="2919413"/>
          <p14:tracePt t="75770" x="5661025" y="2982913"/>
          <p14:tracePt t="75785" x="5768975" y="2990850"/>
          <p14:tracePt t="75802" x="6000750" y="3000375"/>
          <p14:tracePt t="75818" x="6099175" y="3000375"/>
          <p14:tracePt t="75835" x="6242050" y="3000375"/>
          <p14:tracePt t="75852" x="6357938" y="2955925"/>
          <p14:tracePt t="75868" x="6438900" y="2894013"/>
          <p14:tracePt t="75885" x="6483350" y="2857500"/>
          <p14:tracePt t="75902" x="6483350" y="2847975"/>
          <p14:tracePt t="75919" x="6473825" y="2813050"/>
          <p14:tracePt t="80052" x="6170613" y="2955925"/>
          <p14:tracePt t="80061" x="6054725" y="2982913"/>
          <p14:tracePt t="80071" x="5911850" y="3036888"/>
          <p14:tracePt t="80087" x="5741988" y="3224213"/>
          <p14:tracePt t="80103" x="5286375" y="3687763"/>
          <p14:tracePt t="80121" x="5010150" y="4205288"/>
          <p14:tracePt t="80136" x="4894263" y="4438650"/>
          <p14:tracePt t="80153" x="4776788" y="4697413"/>
          <p14:tracePt t="80510" x="4554538" y="4714875"/>
          <p14:tracePt t="80518" x="4438650" y="4705350"/>
          <p14:tracePt t="80528" x="4330700" y="4660900"/>
          <p14:tracePt t="80539" x="4187825" y="4633913"/>
          <p14:tracePt t="80553" x="4081463" y="4608513"/>
          <p14:tracePt t="80570" x="3919538" y="4562475"/>
          <p14:tracePt t="80586" x="3884613" y="4545013"/>
          <p14:tracePt t="80603" x="3857625" y="4537075"/>
          <p14:tracePt t="80630" x="3857625" y="4483100"/>
          <p14:tracePt t="80640" x="3902075" y="4340225"/>
          <p14:tracePt t="80653" x="4000500" y="4197350"/>
          <p14:tracePt t="80670" x="4241800" y="3973513"/>
          <p14:tracePt t="80686" x="4348163" y="3938588"/>
          <p14:tracePt t="80703" x="4473575" y="389413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Single-Cycle Implementation of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Any </a:t>
            </a:r>
            <a:r>
              <a:rPr lang="en-US" dirty="0" smtClean="0"/>
              <a:t>ISA can </a:t>
            </a:r>
            <a:r>
              <a:rPr lang="en-US" dirty="0"/>
              <a:t>be implemented in many different </a:t>
            </a:r>
            <a:r>
              <a:rPr lang="en-US" dirty="0" smtClean="0"/>
              <a:t>ways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The simplest one is </a:t>
            </a:r>
            <a:r>
              <a:rPr lang="en-US" dirty="0" smtClean="0">
                <a:solidFill>
                  <a:schemeClr val="accent1"/>
                </a:solidFill>
              </a:rPr>
              <a:t>single-cycle implementation</a:t>
            </a:r>
            <a:r>
              <a:rPr lang="en-US" dirty="0" smtClean="0"/>
              <a:t>: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 operations are executed strongly sequentially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Execution of an instruction is not started until the previous one is completely executed (no overlapping)</a:t>
            </a:r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 instructions take the same amount of time – a single cycle</a:t>
            </a:r>
          </a:p>
          <a:p>
            <a:pPr marL="341313" indent="-341313">
              <a:buFont typeface="Courier New" panose="02070309020205020404" pitchFamily="49" charset="0"/>
              <a:buChar char="o"/>
            </a:pPr>
            <a:r>
              <a:rPr lang="en-US" dirty="0" smtClean="0"/>
              <a:t>For simplicity, only the following instructions will be considered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317973"/>
              </p:ext>
            </p:extLst>
          </p:nvPr>
        </p:nvGraphicFramePr>
        <p:xfrm>
          <a:off x="1640539" y="4884270"/>
          <a:ext cx="6216081" cy="1112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176188"/>
                <a:gridCol w="40398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Arithmetic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add,</a:t>
                      </a:r>
                      <a:r>
                        <a:rPr lang="en-US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sub, or, and, </a:t>
                      </a:r>
                      <a:r>
                        <a:rPr lang="en-US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addi</a:t>
                      </a:r>
                      <a:r>
                        <a:rPr lang="en-US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subi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transfer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lw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sw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beq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7270940"/>
      </p:ext>
    </p:extLst>
  </p:cSld>
  <p:clrMapOvr>
    <a:masterClrMapping/>
  </p:clrMapOvr>
  <p:transition advTm="13921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22315" x="4429125" y="3625850"/>
          <p14:tracePt t="122324" x="4429125" y="3562350"/>
          <p14:tracePt t="122334" x="4429125" y="3473450"/>
          <p14:tracePt t="122347" x="4429125" y="3375025"/>
          <p14:tracePt t="122364" x="4375150" y="3268663"/>
          <p14:tracePt t="122380" x="4330700" y="3241675"/>
          <p14:tracePt t="122398" x="4251325" y="3241675"/>
          <p14:tracePt t="122416" x="4214813" y="3276600"/>
          <p14:tracePt t="122431" x="4197350" y="3313113"/>
          <p14:tracePt t="122447" x="4187825" y="3384550"/>
          <p14:tracePt t="122464" x="4170363" y="3411538"/>
          <p14:tracePt t="122480" x="4116388" y="3571875"/>
          <p14:tracePt t="122497" x="4000500" y="3956050"/>
          <p14:tracePt t="122514" x="3956050" y="4313238"/>
          <p14:tracePt t="122530" x="3929063" y="4643438"/>
          <p14:tracePt t="122548" x="3946525" y="4867275"/>
          <p14:tracePt t="122564" x="3990975" y="4956175"/>
          <p14:tracePt t="122581" x="4152900" y="5419725"/>
          <p14:tracePt t="122599" x="4330700" y="5741988"/>
          <p14:tracePt t="122614" x="4411663" y="5884863"/>
          <p14:tracePt t="122631" x="4456113" y="6037263"/>
          <p14:tracePt t="122895" x="4518025" y="6037263"/>
          <p14:tracePt t="122904" x="4652963" y="6037263"/>
          <p14:tracePt t="122914" x="4813300" y="6018213"/>
          <p14:tracePt t="122931" x="4983163" y="6018213"/>
          <p14:tracePt t="122947" x="5419725" y="5965825"/>
          <p14:tracePt t="122965" x="5724525" y="5965825"/>
          <p14:tracePt t="122980" x="5857875" y="5965825"/>
          <p14:tracePt t="122998" x="6205538" y="6010275"/>
          <p14:tracePt t="123015" x="6562725" y="6045200"/>
          <p14:tracePt t="123031" x="6769100" y="6054725"/>
          <p14:tracePt t="123047" x="7072313" y="6081713"/>
          <p14:tracePt t="123066" x="7313613" y="6089650"/>
          <p14:tracePt t="123081" x="7358063" y="6099175"/>
          <p14:tracePt t="123097" x="7429500" y="6108700"/>
          <p14:tracePt t="123114" x="7446963" y="6108700"/>
          <p14:tracePt t="123189" x="7473950" y="6089650"/>
          <p14:tracePt t="123199" x="7527925" y="6054725"/>
          <p14:tracePt t="123209" x="7572375" y="6018213"/>
          <p14:tracePt t="123219" x="7626350" y="5973763"/>
          <p14:tracePt t="123231" x="7670800" y="5919788"/>
          <p14:tracePt t="123248" x="7751763" y="5741988"/>
          <p14:tracePt t="123264" x="7777163" y="5626100"/>
          <p14:tracePt t="123281" x="7813675" y="5473700"/>
          <p14:tracePt t="123297" x="7813675" y="5411788"/>
          <p14:tracePt t="123314" x="7813675" y="5295900"/>
          <p14:tracePt t="123331" x="7813675" y="5126038"/>
          <p14:tracePt t="123348" x="7804150" y="5062538"/>
          <p14:tracePt t="123364" x="7742238" y="4884738"/>
          <p14:tracePt t="123382" x="7705725" y="4768850"/>
          <p14:tracePt t="123397" x="7697788" y="4759325"/>
          <p14:tracePt t="123495" x="7697788" y="4776788"/>
          <p14:tracePt t="123504" x="7688263" y="4786313"/>
          <p14:tracePt t="123524" x="7680325" y="4795838"/>
          <p14:tracePt t="123534" x="7661275" y="4803775"/>
          <p14:tracePt t="123548" x="7653338" y="4803775"/>
          <p14:tracePt t="123565" x="7616825" y="4803775"/>
          <p14:tracePt t="123581" x="7599363" y="4803775"/>
          <p14:tracePt t="123597" x="7527925" y="4803775"/>
          <p14:tracePt t="123616" x="7340600" y="4822825"/>
          <p14:tracePt t="123631" x="7224713" y="4822825"/>
          <p14:tracePt t="123647" x="6956425" y="4848225"/>
          <p14:tracePt t="123665" x="6572250" y="4875213"/>
          <p14:tracePt t="123681" x="6375400" y="4884738"/>
          <p14:tracePt t="123698" x="5983288" y="4884738"/>
          <p14:tracePt t="123714" x="5857875" y="4884738"/>
          <p14:tracePt t="123731" x="5589588" y="4875213"/>
          <p14:tracePt t="123748" x="5375275" y="4830763"/>
          <p14:tracePt t="123764" x="5286375" y="4830763"/>
          <p14:tracePt t="123781" x="5143500" y="4830763"/>
          <p14:tracePt t="123798" x="5126038" y="4830763"/>
          <p14:tracePt t="123860" x="5116513" y="4830763"/>
          <p14:tracePt t="123871" x="5099050" y="4848225"/>
          <p14:tracePt t="123881" x="5089525" y="4857750"/>
          <p14:tracePt t="123898" x="5062538" y="4875213"/>
          <p14:tracePt t="123914" x="5018088" y="4902200"/>
          <p14:tracePt t="123932" x="4867275" y="5081588"/>
          <p14:tracePt t="123948" x="4786313" y="5143500"/>
          <p14:tracePt t="123964" x="4670425" y="5241925"/>
          <p14:tracePt t="123982" x="4572000" y="5322888"/>
          <p14:tracePt t="123998" x="4537075" y="5340350"/>
          <p14:tracePt t="124014" x="4527550" y="5348288"/>
          <p14:tracePt t="124032" x="4527550" y="5367338"/>
          <p14:tracePt t="124048" x="4562475" y="5394325"/>
          <p14:tracePt t="124064" x="4732338" y="5465763"/>
          <p14:tracePt t="124081" x="4875213" y="5500688"/>
          <p14:tracePt t="124098" x="5133975" y="5500688"/>
          <p14:tracePt t="124114" x="5419725" y="5446713"/>
          <p14:tracePt t="124131" x="5527675" y="5429250"/>
          <p14:tracePt t="124148" x="5751513" y="5419725"/>
          <p14:tracePt t="124165" x="6089650" y="5537200"/>
          <p14:tracePt t="124181" x="6180138" y="5616575"/>
          <p14:tracePt t="124198" x="6340475" y="5661025"/>
          <p14:tracePt t="129433" x="6384925" y="5653088"/>
          <p14:tracePt t="129442" x="6446838" y="5589588"/>
          <p14:tracePt t="129452" x="6527800" y="5572125"/>
          <p14:tracePt t="129466" x="6589713" y="5554663"/>
          <p14:tracePt t="129482" x="6769100" y="5527675"/>
          <p14:tracePt t="129499" x="6867525" y="5518150"/>
          <p14:tracePt t="129516" x="7000875" y="5483225"/>
          <p14:tracePt t="129534" x="7081838" y="5456238"/>
          <p14:tracePt t="129549" x="7108825" y="5446713"/>
          <p14:tracePt t="129566" x="7143750" y="5438775"/>
          <p14:tracePt t="129582" x="7161213" y="5438775"/>
          <p14:tracePt t="129599" x="7170738" y="5438775"/>
          <p14:tracePt t="129737" x="7161213" y="5438775"/>
          <p14:tracePt t="129757" x="7153275" y="5429250"/>
          <p14:tracePt t="129768" x="7143750" y="5429250"/>
          <p14:tracePt t="129778" x="7126288" y="5429250"/>
          <p14:tracePt t="129798" x="7126288" y="5419725"/>
          <p14:tracePt t="129829" x="7126288" y="5411788"/>
          <p14:tracePt t="129868" x="7134225" y="5402263"/>
          <p14:tracePt t="129879" x="7188200" y="5394325"/>
          <p14:tracePt t="129889" x="7251700" y="5384800"/>
          <p14:tracePt t="129901" x="7286625" y="5384800"/>
          <p14:tracePt t="129916" x="7313613" y="5375275"/>
          <p14:tracePt t="129933" x="7375525" y="5375275"/>
          <p14:tracePt t="129950" x="7385050" y="5375275"/>
          <p14:tracePt t="129982" x="7394575" y="5375275"/>
          <p14:tracePt t="130012" x="7402513" y="5375275"/>
          <p14:tracePt t="130021" x="7402513" y="5357813"/>
          <p14:tracePt t="130286" x="7439025" y="5348288"/>
          <p14:tracePt t="130296" x="7500938" y="5340350"/>
          <p14:tracePt t="130307" x="7554913" y="5330825"/>
          <p14:tracePt t="130317" x="7599363" y="5322888"/>
          <p14:tracePt t="130333" x="7626350" y="5313363"/>
          <p14:tracePt t="130349" x="7643813" y="5303838"/>
          <p14:tracePt t="130382" x="7643813" y="5295900"/>
          <p14:tracePt t="130683" x="7653338" y="5286375"/>
          <p14:tracePt t="130692" x="7680325" y="5276850"/>
          <p14:tracePt t="130704" x="7705725" y="5276850"/>
          <p14:tracePt t="130716" x="7732713" y="5276850"/>
          <p14:tracePt t="130733" x="7796213" y="5276850"/>
          <p14:tracePt t="130750" x="7831138" y="5276850"/>
          <p14:tracePt t="130766" x="7912100" y="5286375"/>
          <p14:tracePt t="130784" x="7974013" y="5303838"/>
          <p14:tracePt t="130800" x="8001000" y="5303838"/>
          <p14:tracePt t="130816" x="8018463" y="5303838"/>
          <p14:tracePt t="131404" x="8010525" y="5303838"/>
          <p14:tracePt t="131414" x="7991475" y="5303838"/>
          <p14:tracePt t="131424" x="7974013" y="5303838"/>
          <p14:tracePt t="131435" x="7966075" y="5303838"/>
          <p14:tracePt t="131450" x="7956550" y="5303838"/>
          <p14:tracePt t="131466" x="7920038" y="5303838"/>
          <p14:tracePt t="131483" x="7894638" y="5303838"/>
          <p14:tracePt t="131500" x="7848600" y="5303838"/>
          <p14:tracePt t="131516" x="7813675" y="5303838"/>
          <p14:tracePt t="131533" x="7796213" y="5303838"/>
          <p14:tracePt t="131648" x="7804150" y="5303838"/>
          <p14:tracePt t="131659" x="7840663" y="5303838"/>
          <p14:tracePt t="131668" x="7867650" y="5303838"/>
          <p14:tracePt t="131683" x="7894638" y="5313363"/>
          <p14:tracePt t="131700" x="7929563" y="5330825"/>
          <p14:tracePt t="131716" x="7939088" y="5330825"/>
          <p14:tracePt t="131733" x="7956550" y="5340350"/>
          <p14:tracePt t="131750" x="8001000" y="5340350"/>
          <p14:tracePt t="132930" x="7823200" y="5367338"/>
          <p14:tracePt t="132939" x="7705725" y="5367338"/>
          <p14:tracePt t="132951" x="7510463" y="5367338"/>
          <p14:tracePt t="132967" x="7242175" y="5367338"/>
          <p14:tracePt t="132983" x="6777038" y="5375275"/>
          <p14:tracePt t="133001" x="6510338" y="5402263"/>
          <p14:tracePt t="133017" x="6419850" y="5411788"/>
          <p14:tracePt t="133033" x="6205538" y="5429250"/>
          <p14:tracePt t="133052" x="6089650" y="5438775"/>
          <p14:tracePt t="133067" x="6072188" y="5438775"/>
          <p14:tracePt t="133084" x="6062663" y="5438775"/>
          <p14:tracePt t="133194" x="6062663" y="5446713"/>
          <p14:tracePt t="133204" x="6062663" y="5465763"/>
          <p14:tracePt t="133215" x="6062663" y="5483225"/>
          <p14:tracePt t="133224" x="6062663" y="5500688"/>
          <p14:tracePt t="133235" x="6062663" y="5510213"/>
          <p14:tracePt t="133250" x="6062663" y="5518150"/>
          <p14:tracePt t="133266" x="6072188" y="5537200"/>
          <p14:tracePt t="133284" x="6089650" y="5562600"/>
          <p14:tracePt t="133300" x="6099175" y="5589588"/>
          <p14:tracePt t="133317" x="6108700" y="5634038"/>
          <p14:tracePt t="133333" x="6108700" y="5653088"/>
          <p14:tracePt t="133350" x="6108700" y="5688013"/>
          <p14:tracePt t="133367" x="6108700" y="5724525"/>
          <p14:tracePt t="133383" x="6108700" y="5732463"/>
          <p14:tracePt t="133400" x="6108700" y="5751513"/>
          <p14:tracePt t="133417" x="6081713" y="5813425"/>
          <p14:tracePt t="133433" x="6062663" y="5840413"/>
          <p14:tracePt t="133450" x="6054725" y="5848350"/>
          <p14:tracePt t="133753" x="6072188" y="5857875"/>
          <p14:tracePt t="133764" x="6099175" y="5867400"/>
          <p14:tracePt t="133773" x="6161088" y="5902325"/>
          <p14:tracePt t="133784" x="6215063" y="5929313"/>
          <p14:tracePt t="133800" x="6269038" y="5946775"/>
          <p14:tracePt t="133817" x="6375400" y="5965825"/>
          <p14:tracePt t="133834" x="6419850" y="5965825"/>
          <p14:tracePt t="133850" x="6446838" y="5965825"/>
          <p14:tracePt t="133867" x="6500813" y="59467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as a State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computer is just a big fancy state </a:t>
            </a:r>
            <a:r>
              <a:rPr lang="en-US" dirty="0" smtClean="0"/>
              <a:t>machine</a:t>
            </a:r>
            <a:endParaRPr lang="en-US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Registers</a:t>
            </a:r>
            <a:r>
              <a:rPr lang="en-US" sz="2000" dirty="0"/>
              <a:t>, memory, hard disks and other storage form the </a:t>
            </a:r>
            <a:r>
              <a:rPr lang="en-US" sz="2000" dirty="0" smtClean="0"/>
              <a:t>state</a:t>
            </a:r>
            <a:endParaRPr lang="en-US" sz="2000" dirty="0"/>
          </a:p>
          <a:p>
            <a:pPr marL="688975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processor keeps reading and updating the state, according to the </a:t>
            </a:r>
            <a:r>
              <a:rPr lang="en-US" sz="2000" dirty="0" smtClean="0"/>
              <a:t>instructions </a:t>
            </a:r>
            <a:r>
              <a:rPr lang="en-US" sz="2000" dirty="0"/>
              <a:t>in some </a:t>
            </a:r>
            <a:r>
              <a:rPr lang="en-US" sz="2000" dirty="0" smtClean="0"/>
              <a:t>program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886635" y="4715435"/>
            <a:ext cx="2599765" cy="119230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State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290046" y="2922490"/>
            <a:ext cx="1792942" cy="1192306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 smtClean="0">
                <a:latin typeface="+mj-lt"/>
                <a:cs typeface="Arial" pitchFamily="34" charset="0"/>
              </a:rPr>
              <a:t>CPU</a:t>
            </a:r>
          </a:p>
        </p:txBody>
      </p:sp>
      <p:sp>
        <p:nvSpPr>
          <p:cNvPr id="6" name="Arc 5"/>
          <p:cNvSpPr/>
          <p:nvPr/>
        </p:nvSpPr>
        <p:spPr bwMode="auto">
          <a:xfrm>
            <a:off x="4347879" y="3836894"/>
            <a:ext cx="762000" cy="1757082"/>
          </a:xfrm>
          <a:prstGeom prst="arc">
            <a:avLst>
              <a:gd name="adj1" fmla="val 16863385"/>
              <a:gd name="adj2" fmla="val 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" name="Arc 6"/>
          <p:cNvSpPr/>
          <p:nvPr/>
        </p:nvSpPr>
        <p:spPr bwMode="auto">
          <a:xfrm flipH="1">
            <a:off x="3162150" y="3889777"/>
            <a:ext cx="472142" cy="825658"/>
          </a:xfrm>
          <a:custGeom>
            <a:avLst/>
            <a:gdLst>
              <a:gd name="connsiteX0" fmla="*/ 633477 w 944283"/>
              <a:gd name="connsiteY0" fmla="*/ 52883 h 1757082"/>
              <a:gd name="connsiteX1" fmla="*/ 944284 w 944283"/>
              <a:gd name="connsiteY1" fmla="*/ 878541 h 1757082"/>
              <a:gd name="connsiteX2" fmla="*/ 472142 w 944283"/>
              <a:gd name="connsiteY2" fmla="*/ 878541 h 1757082"/>
              <a:gd name="connsiteX3" fmla="*/ 633477 w 944283"/>
              <a:gd name="connsiteY3" fmla="*/ 52883 h 1757082"/>
              <a:gd name="connsiteX0" fmla="*/ 633477 w 944283"/>
              <a:gd name="connsiteY0" fmla="*/ 52883 h 1757082"/>
              <a:gd name="connsiteX1" fmla="*/ 944284 w 944283"/>
              <a:gd name="connsiteY1" fmla="*/ 878541 h 1757082"/>
              <a:gd name="connsiteX0" fmla="*/ 161335 w 472142"/>
              <a:gd name="connsiteY0" fmla="*/ 0 h 825658"/>
              <a:gd name="connsiteX1" fmla="*/ 472142 w 472142"/>
              <a:gd name="connsiteY1" fmla="*/ 825658 h 825658"/>
              <a:gd name="connsiteX2" fmla="*/ 0 w 472142"/>
              <a:gd name="connsiteY2" fmla="*/ 825658 h 825658"/>
              <a:gd name="connsiteX3" fmla="*/ 161335 w 472142"/>
              <a:gd name="connsiteY3" fmla="*/ 0 h 825658"/>
              <a:gd name="connsiteX0" fmla="*/ 161335 w 472142"/>
              <a:gd name="connsiteY0" fmla="*/ 0 h 825658"/>
              <a:gd name="connsiteX1" fmla="*/ 472142 w 472142"/>
              <a:gd name="connsiteY1" fmla="*/ 825658 h 825658"/>
              <a:gd name="connsiteX0" fmla="*/ 161335 w 472142"/>
              <a:gd name="connsiteY0" fmla="*/ 0 h 825658"/>
              <a:gd name="connsiteX1" fmla="*/ 472142 w 472142"/>
              <a:gd name="connsiteY1" fmla="*/ 825658 h 825658"/>
              <a:gd name="connsiteX2" fmla="*/ 0 w 472142"/>
              <a:gd name="connsiteY2" fmla="*/ 825658 h 825658"/>
              <a:gd name="connsiteX3" fmla="*/ 161335 w 472142"/>
              <a:gd name="connsiteY3" fmla="*/ 0 h 825658"/>
              <a:gd name="connsiteX0" fmla="*/ 161335 w 472142"/>
              <a:gd name="connsiteY0" fmla="*/ 0 h 825658"/>
              <a:gd name="connsiteX1" fmla="*/ 472142 w 472142"/>
              <a:gd name="connsiteY1" fmla="*/ 825658 h 82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142" h="825658" stroke="0" extrusionOk="0">
                <a:moveTo>
                  <a:pt x="161335" y="0"/>
                </a:moveTo>
                <a:cubicBezTo>
                  <a:pt x="246329" y="100842"/>
                  <a:pt x="472142" y="456214"/>
                  <a:pt x="472142" y="825658"/>
                </a:cubicBezTo>
                <a:lnTo>
                  <a:pt x="0" y="825658"/>
                </a:lnTo>
                <a:lnTo>
                  <a:pt x="161335" y="0"/>
                </a:lnTo>
                <a:close/>
              </a:path>
              <a:path w="472142" h="825658" fill="none">
                <a:moveTo>
                  <a:pt x="161335" y="0"/>
                </a:moveTo>
                <a:cubicBezTo>
                  <a:pt x="347929" y="126242"/>
                  <a:pt x="472142" y="456214"/>
                  <a:pt x="472142" y="825658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294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Execution Cycle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599440" y="1021052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Fetch Instruction by PC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99440" y="1879290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latin typeface="+mj-lt"/>
                <a:cs typeface="Arial" pitchFamily="34" charset="0"/>
              </a:rPr>
              <a:t>Read registers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99440" y="2732786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Process Calculations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99440" y="3586283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Read</a:t>
            </a:r>
            <a:r>
              <a:rPr lang="ru-RU" sz="2000" b="1" dirty="0" smtClean="0">
                <a:latin typeface="+mj-lt"/>
                <a:cs typeface="Arial" pitchFamily="34" charset="0"/>
              </a:rPr>
              <a:t>/</a:t>
            </a:r>
            <a:r>
              <a:rPr lang="en-US" sz="2000" b="1" dirty="0" smtClean="0">
                <a:latin typeface="+mj-lt"/>
                <a:cs typeface="Arial" pitchFamily="34" charset="0"/>
              </a:rPr>
              <a:t>Write</a:t>
            </a:r>
          </a:p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Memory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99440" y="4439779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Write registers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99440" y="5293276"/>
            <a:ext cx="2316480" cy="85349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+mj-lt"/>
                <a:cs typeface="Arial" pitchFamily="34" charset="0"/>
              </a:rPr>
              <a:t>Update PC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9600" y="1031212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Download instruction from the memory using value stored in the program counter (PC) register as an address.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9600" y="1879290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Read values of registers which are pointed by the instruction as their source operands.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9600" y="2732786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Execute an action encoded in the instruction (e.g. addition, subtraction, address calculation, etc.).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9600" y="3586283"/>
            <a:ext cx="5902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Write the result of the calculation into the memory or read the value using the address calculated on the previous step.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9600" y="4439779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Write the result of the calculation or the value read on the previous step into the memory.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9600" y="5211995"/>
            <a:ext cx="553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Update the program counter to the next instruction:</a:t>
            </a:r>
          </a:p>
          <a:p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PC = PC 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InstructionLength</a:t>
            </a:r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dirty="0" smtClean="0">
                <a:latin typeface="+mn-lt"/>
              </a:rPr>
              <a:t>Or it is a taken branch then:</a:t>
            </a:r>
          </a:p>
          <a:p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PC = PC </a:t>
            </a:r>
            <a:r>
              <a:rPr lang="en-US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InstructionLength</a:t>
            </a:r>
            <a:r>
              <a:rPr lang="en-US" sz="1600" dirty="0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 + </a:t>
            </a:r>
            <a:r>
              <a:rPr lang="en-US" sz="1600" dirty="0" err="1" smtClean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BranchOffset</a:t>
            </a:r>
            <a:endParaRPr lang="en-US" sz="1600" dirty="0" smtClean="0">
              <a:solidFill>
                <a:schemeClr val="accent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8" name="Elbow Connector 17"/>
          <p:cNvCxnSpPr>
            <a:stCxn id="9" idx="2"/>
            <a:endCxn id="4" idx="0"/>
          </p:cNvCxnSpPr>
          <p:nvPr/>
        </p:nvCxnSpPr>
        <p:spPr bwMode="auto">
          <a:xfrm rot="5400000" flipH="1">
            <a:off x="-805180" y="3583912"/>
            <a:ext cx="5125720" cy="12700"/>
          </a:xfrm>
          <a:prstGeom prst="bentConnector5">
            <a:avLst>
              <a:gd name="adj1" fmla="val -2676"/>
              <a:gd name="adj2" fmla="val 10920000"/>
              <a:gd name="adj3" fmla="val 105253"/>
            </a:avLst>
          </a:prstGeom>
          <a:solidFill>
            <a:schemeClr val="bg1"/>
          </a:solidFill>
          <a:ln w="28575" cap="rnd" cmpd="sng" algn="ctr">
            <a:solidFill>
              <a:srgbClr val="C00000"/>
            </a:solidFill>
            <a:prstDash val="solid"/>
            <a:round/>
            <a:headEnd type="oval" w="lg" len="lg"/>
            <a:tailEnd type="arrow" w="lg" len="lg"/>
          </a:ln>
          <a:effectLst/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5516510"/>
      </p:ext>
    </p:extLst>
  </p:cSld>
  <p:clrMapOvr>
    <a:masterClrMapping/>
  </p:clrMapOvr>
  <p:transition advTm="3454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</p:bldLst>
  </p:timing>
  <p:extLst mod="1">
    <p:ext uri="{3A86A75C-4F4B-4683-9AE1-C65F6400EC91}">
      <p14:laserTraceLst xmlns:p14="http://schemas.microsoft.com/office/powerpoint/2010/main">
        <p14:tracePtLst>
          <p14:tracePt t="28380" x="6500813" y="4929188"/>
          <p14:tracePt t="28389" x="6491288" y="4562475"/>
          <p14:tracePt t="28399" x="6429375" y="4160838"/>
          <p14:tracePt t="28409" x="6384925" y="4054475"/>
          <p14:tracePt t="28423" x="6357938" y="3965575"/>
          <p14:tracePt t="28440" x="6330950" y="3894138"/>
          <p14:tracePt t="28457" x="6323013" y="3884613"/>
          <p14:tracePt t="28473" x="6323013" y="3875088"/>
          <p14:tracePt t="28490" x="6323013" y="3840163"/>
          <p14:tracePt t="28755" x="6313488" y="3776663"/>
          <p14:tracePt t="28766" x="6269038" y="3643313"/>
          <p14:tracePt t="28776" x="6224588" y="3330575"/>
          <p14:tracePt t="28791" x="6188075" y="2867025"/>
          <p14:tracePt t="28807" x="6232525" y="2009775"/>
          <p14:tracePt t="28823" x="6259513" y="1758950"/>
          <p14:tracePt t="28840" x="6276975" y="1581150"/>
          <p14:tracePt t="28918" x="6269038" y="1581150"/>
          <p14:tracePt t="28928" x="6251575" y="1608138"/>
          <p14:tracePt t="29182" x="6242050" y="1616075"/>
          <p14:tracePt t="29193" x="6232525" y="1633538"/>
          <p14:tracePt t="29203" x="6215063" y="1633538"/>
          <p14:tracePt t="29213" x="6197600" y="1652588"/>
          <p14:tracePt t="29224" x="6180138" y="1660525"/>
          <p14:tracePt t="29240" x="6161088" y="1660525"/>
          <p14:tracePt t="29257" x="6143625" y="1670050"/>
          <p14:tracePt t="29468" x="6153150" y="1679575"/>
          <p14:tracePt t="29478" x="6170613" y="1679575"/>
          <p14:tracePt t="29488" x="6197600" y="1687513"/>
          <p14:tracePt t="29498" x="6215063" y="1687513"/>
          <p14:tracePt t="29509" x="6224588" y="1687513"/>
          <p14:tracePt t="29524" x="6232525" y="1687513"/>
          <p14:tracePt t="29569" x="6251575" y="1687513"/>
          <p14:tracePt t="29579" x="6276975" y="1687513"/>
          <p14:tracePt t="29590" x="6313488" y="1697038"/>
          <p14:tracePt t="29607" x="6330950" y="1704975"/>
          <p14:tracePt t="29624" x="6340475" y="1704975"/>
          <p14:tracePt t="29690" x="6375400" y="1704975"/>
          <p14:tracePt t="29702" x="6394450" y="1704975"/>
          <p14:tracePt t="29721" x="6402388" y="1704975"/>
          <p14:tracePt t="30007" x="6384925" y="1704975"/>
          <p14:tracePt t="30017" x="6367463" y="1704975"/>
          <p14:tracePt t="30027" x="6357938" y="1704975"/>
          <p14:tracePt t="30040" x="6340475" y="1704975"/>
          <p14:tracePt t="30057" x="6303963" y="1724025"/>
          <p14:tracePt t="30074" x="6286500" y="1724025"/>
          <p14:tracePt t="30169" x="6286500" y="1731963"/>
          <p14:tracePt t="32071" x="6259513" y="1731963"/>
          <p14:tracePt t="32091" x="6251575" y="1731963"/>
          <p14:tracePt t="32234" x="6259513" y="1724025"/>
          <p14:tracePt t="32243" x="6276975" y="1724025"/>
          <p14:tracePt t="32253" x="6286500" y="1714500"/>
          <p14:tracePt t="32284" x="6313488" y="1714500"/>
          <p14:tracePt t="32294" x="6340475" y="1714500"/>
          <p14:tracePt t="32304" x="6357938" y="1714500"/>
          <p14:tracePt t="32315" x="6367463" y="1714500"/>
          <p14:tracePt t="32325" x="6375400" y="1714500"/>
          <p14:tracePt t="32559" x="6367463" y="1714500"/>
          <p14:tracePt t="32569" x="6348413" y="1714500"/>
          <p14:tracePt t="32619" x="6330950" y="1714500"/>
          <p14:tracePt t="32629" x="6323013" y="1714500"/>
          <p14:tracePt t="32701" x="6313488" y="1714500"/>
          <p14:tracePt t="32711" x="6303963" y="1714500"/>
          <p14:tracePt t="32812" x="6296025" y="1714500"/>
          <p14:tracePt t="32824" x="6286500" y="1714500"/>
          <p14:tracePt t="32945" x="6296025" y="1714500"/>
          <p14:tracePt t="32986" x="6323013" y="1714500"/>
          <p14:tracePt t="32995" x="6340475" y="1714500"/>
          <p14:tracePt t="54633" x="5902325" y="1714500"/>
          <p14:tracePt t="54642" x="5795963" y="1714500"/>
          <p14:tracePt t="54651" x="5661025" y="1714500"/>
          <p14:tracePt t="54663" x="5518150" y="1714500"/>
          <p14:tracePt t="54682" x="5126038" y="1714500"/>
          <p14:tracePt t="54697" x="4946650" y="1741488"/>
          <p14:tracePt t="54713" x="4572000" y="1803400"/>
          <p14:tracePt t="54730" x="4348163" y="1866900"/>
          <p14:tracePt t="54747" x="4152900" y="1938338"/>
          <p14:tracePt t="54987" x="4133850" y="1938338"/>
          <p14:tracePt t="54997" x="4089400" y="1946275"/>
          <p14:tracePt t="55007" x="4000500" y="1965325"/>
          <p14:tracePt t="55018" x="3884613" y="1982788"/>
          <p14:tracePt t="55031" x="3768725" y="2000250"/>
          <p14:tracePt t="55049" x="3313113" y="2125663"/>
          <p14:tracePt t="55064" x="3081338" y="2170113"/>
          <p14:tracePt t="55081" x="2571750" y="2295525"/>
          <p14:tracePt t="55097" x="2411413" y="2322513"/>
          <p14:tracePt t="55114" x="2017713" y="2384425"/>
          <p14:tracePt t="55130" x="1822450" y="2428875"/>
          <p14:tracePt t="55147" x="1704975" y="2438400"/>
          <p14:tracePt t="55164" x="1527175" y="2490788"/>
          <p14:tracePt t="55181" x="1384300" y="2517775"/>
          <p14:tracePt t="55197" x="1347788" y="2527300"/>
          <p14:tracePt t="55214" x="1339850" y="2527300"/>
          <p14:tracePt t="70104" x="1357313" y="2527300"/>
          <p14:tracePt t="70118" x="1393825" y="2527300"/>
          <p14:tracePt t="70134" x="1571625" y="2544763"/>
          <p14:tracePt t="70152" x="1714500" y="2625725"/>
          <p14:tracePt t="70168" x="1758950" y="2643188"/>
          <p14:tracePt t="70184" x="1839913" y="2652713"/>
          <p14:tracePt t="70203" x="1857375" y="2652713"/>
          <p14:tracePt t="70217" x="1884363" y="2643188"/>
          <p14:tracePt t="70234" x="1982788" y="2625725"/>
          <p14:tracePt t="70251" x="2017713" y="2625725"/>
          <p14:tracePt t="70268" x="2108200" y="2616200"/>
          <p14:tracePt t="70284" x="2143125" y="2616200"/>
          <p14:tracePt t="70318" x="2143125" y="2608263"/>
          <p14:tracePt t="70356" x="2152650" y="2608263"/>
          <p14:tracePt t="70366" x="2179638" y="2608263"/>
          <p14:tracePt t="70529" x="2170113" y="2608263"/>
          <p14:tracePt t="70538" x="2098675" y="2608263"/>
          <p14:tracePt t="70551" x="2017713" y="2616200"/>
          <p14:tracePt t="70569" x="1758950" y="2633663"/>
          <p14:tracePt t="70585" x="1652588" y="2652713"/>
          <p14:tracePt t="70601" x="1384300" y="2633663"/>
          <p14:tracePt t="70618" x="1276350" y="2616200"/>
          <p14:tracePt t="70634" x="1143000" y="2581275"/>
          <p14:tracePt t="70651" x="1044575" y="2536825"/>
          <p14:tracePt t="70668" x="1027113" y="2527300"/>
          <p14:tracePt t="70684" x="1017588" y="2527300"/>
          <p14:tracePt t="70722" x="1027113" y="2527300"/>
          <p14:tracePt t="70731" x="1054100" y="2536825"/>
          <p14:tracePt t="70741" x="1089025" y="2536825"/>
          <p14:tracePt t="70753" x="1133475" y="2554288"/>
          <p14:tracePt t="70768" x="1196975" y="2554288"/>
          <p14:tracePt t="70784" x="1393825" y="2554288"/>
          <p14:tracePt t="70802" x="1589088" y="2536825"/>
          <p14:tracePt t="70818" x="1704975" y="2517775"/>
          <p14:tracePt t="70835" x="1901825" y="2455863"/>
          <p14:tracePt t="70851" x="1955800" y="2446338"/>
          <p14:tracePt t="70868" x="1982788" y="2438400"/>
          <p14:tracePt t="71016" x="2017713" y="2438400"/>
          <p14:tracePt t="71026" x="2081213" y="2438400"/>
          <p14:tracePt t="71036" x="2133600" y="2438400"/>
          <p14:tracePt t="71051" x="2187575" y="2438400"/>
          <p14:tracePt t="71068" x="2303463" y="2438400"/>
          <p14:tracePt t="71085" x="2366963" y="2438400"/>
          <p14:tracePt t="71101" x="2482850" y="2428875"/>
          <p14:tracePt t="71118" x="2544763" y="2419350"/>
          <p14:tracePt t="71135" x="2554288" y="2419350"/>
          <p14:tracePt t="71220" x="2544763" y="2419350"/>
          <p14:tracePt t="71230" x="2517775" y="2419350"/>
          <p14:tracePt t="71240" x="2482850" y="2428875"/>
          <p14:tracePt t="71251" x="2446338" y="2428875"/>
          <p14:tracePt t="71268" x="2384425" y="2428875"/>
          <p14:tracePt t="71284" x="2205038" y="2446338"/>
          <p14:tracePt t="71301" x="1965325" y="2455863"/>
          <p14:tracePt t="71318" x="1874838" y="2482850"/>
          <p14:tracePt t="71334" x="1758950" y="2509838"/>
          <p14:tracePt t="71352" x="1697038" y="2527300"/>
          <p14:tracePt t="72562" x="1785938" y="2473325"/>
          <p14:tracePt t="72572" x="1893888" y="2428875"/>
          <p14:tracePt t="72582" x="2017713" y="2374900"/>
          <p14:tracePt t="72592" x="2143125" y="2357438"/>
          <p14:tracePt t="72603" x="2347913" y="2312988"/>
          <p14:tracePt t="72618" x="2581275" y="2286000"/>
          <p14:tracePt t="72635" x="3224213" y="2224088"/>
          <p14:tracePt t="72654" x="3679825" y="2197100"/>
          <p14:tracePt t="72668" x="3894138" y="2197100"/>
          <p14:tracePt t="72685" x="4098925" y="2187575"/>
          <p14:tracePt t="72702" x="4197350" y="2179638"/>
          <p14:tracePt t="72718" x="4268788" y="2170113"/>
          <p14:tracePt t="72735" x="4348163" y="2133600"/>
          <p14:tracePt t="72752" x="4375150" y="2125663"/>
          <p14:tracePt t="72768" x="4429125" y="2125663"/>
          <p14:tracePt t="72785" x="4456113" y="2125663"/>
          <p14:tracePt t="72949" x="4446588" y="2125663"/>
          <p14:tracePt t="72958" x="4446588" y="2133600"/>
          <p14:tracePt t="72969" x="4438650" y="2133600"/>
          <p14:tracePt t="72999" x="4402138" y="2133600"/>
          <p14:tracePt t="73009" x="4303713" y="2143125"/>
          <p14:tracePt t="73020" x="4214813" y="2170113"/>
          <p14:tracePt t="73035" x="4160838" y="2170113"/>
          <p14:tracePt t="73052" x="4108450" y="2179638"/>
          <p14:tracePt t="73069" x="4062413" y="2187575"/>
          <p14:tracePt t="73085" x="4037013" y="2187575"/>
          <p14:tracePt t="141692" x="3894138" y="2330450"/>
          <p14:tracePt t="141700" x="3840163" y="2401888"/>
          <p14:tracePt t="141710" x="3759200" y="2465388"/>
          <p14:tracePt t="141721" x="3643313" y="2589213"/>
          <p14:tracePt t="141736" x="3536950" y="2687638"/>
          <p14:tracePt t="141753" x="3322638" y="3009900"/>
          <p14:tracePt t="141771" x="3143250" y="3125788"/>
          <p14:tracePt t="141787" x="3036888" y="3179763"/>
          <p14:tracePt t="141803" x="2874963" y="3276600"/>
          <p14:tracePt t="141820" x="2803525" y="3295650"/>
          <p14:tracePt t="141836" x="2616200" y="3357563"/>
          <p14:tracePt t="141854" x="2473325" y="3465513"/>
          <p14:tracePt t="141870" x="2419350" y="3509963"/>
          <p14:tracePt t="141887" x="2339975" y="3589338"/>
          <p14:tracePt t="141903" x="2251075" y="3598863"/>
          <p14:tracePt t="141920" x="2214563" y="3581400"/>
          <p14:tracePt t="142169" x="2286000" y="3517900"/>
          <p14:tracePt t="142178" x="2347913" y="3465513"/>
          <p14:tracePt t="142189" x="2438400" y="3446463"/>
          <p14:tracePt t="142203" x="2536825" y="3429000"/>
          <p14:tracePt t="142220" x="2679700" y="3411538"/>
          <p14:tracePt t="142237" x="2741613" y="3411538"/>
          <p14:tracePt t="142253" x="2822575" y="3411538"/>
          <p14:tracePt t="142270" x="2946400" y="3411538"/>
          <p14:tracePt t="142287" x="3062288" y="3411538"/>
          <p14:tracePt t="142303" x="3348038" y="3411538"/>
          <p14:tracePt t="142320" x="3670300" y="3429000"/>
          <p14:tracePt t="142337" x="3776663" y="3429000"/>
          <p14:tracePt t="142353" x="4044950" y="3411538"/>
          <p14:tracePt t="142372" x="4197350" y="3394075"/>
          <p14:tracePt t="142386" x="4259263" y="3384550"/>
          <p14:tracePt t="142404" x="4394200" y="3384550"/>
          <p14:tracePt t="142420" x="4473575" y="3384550"/>
          <p14:tracePt t="142437" x="4633913" y="3402013"/>
          <p14:tracePt t="142453" x="4759325" y="3419475"/>
          <p14:tracePt t="142470" x="4830763" y="3419475"/>
          <p14:tracePt t="142748" x="4840288" y="3419475"/>
          <p14:tracePt t="142758" x="4857750" y="3419475"/>
          <p14:tracePt t="142770" x="4884738" y="3419475"/>
          <p14:tracePt t="142789" x="4929188" y="3419475"/>
          <p14:tracePt t="142803" x="4965700" y="3419475"/>
          <p14:tracePt t="142820" x="5108575" y="3411538"/>
          <p14:tracePt t="142837" x="5160963" y="3394075"/>
          <p14:tracePt t="142854" x="5268913" y="3367088"/>
          <p14:tracePt t="142870" x="5357813" y="3367088"/>
          <p14:tracePt t="142887" x="5394325" y="3367088"/>
          <p14:tracePt t="142903" x="5456238" y="3367088"/>
          <p14:tracePt t="142921" x="5473700" y="3367088"/>
          <p14:tracePt t="143002" x="5465763" y="3367088"/>
          <p14:tracePt t="143012" x="5438775" y="3367088"/>
          <p14:tracePt t="143022" x="5419725" y="3367088"/>
          <p14:tracePt t="143037" x="5411788" y="3367088"/>
          <p14:tracePt t="143053" x="5394325" y="3367088"/>
          <p14:tracePt t="143070" x="5384800" y="3367088"/>
          <p14:tracePt t="143144" x="5411788" y="3367088"/>
          <p14:tracePt t="143155" x="5465763" y="3375025"/>
          <p14:tracePt t="143165" x="5491163" y="3375025"/>
          <p14:tracePt t="143175" x="5518150" y="3384550"/>
          <p14:tracePt t="143187" x="5537200" y="3394075"/>
          <p14:tracePt t="143205" x="5572125" y="3394075"/>
          <p14:tracePt t="143220" x="5581650" y="3394075"/>
          <p14:tracePt t="143338" x="5562600" y="3394075"/>
          <p14:tracePt t="143348" x="5518150" y="3394075"/>
          <p14:tracePt t="143359" x="5456238" y="3384550"/>
          <p14:tracePt t="143370" x="5394325" y="3375025"/>
          <p14:tracePt t="143389" x="5330825" y="3367088"/>
          <p14:tracePt t="143429" x="5330825" y="3357563"/>
          <p14:tracePt t="143541" x="5340350" y="3357563"/>
          <p14:tracePt t="143551" x="5357813" y="3348038"/>
          <p14:tracePt t="143561" x="5367338" y="3348038"/>
          <p14:tracePt t="143572" x="5375275" y="3348038"/>
          <p14:tracePt t="143683" x="5394325" y="3340100"/>
          <p14:tracePt t="143693" x="5402263" y="3340100"/>
          <p14:tracePt t="143796" x="5419725" y="3340100"/>
          <p14:tracePt t="143806" x="5438775" y="3340100"/>
          <p14:tracePt t="143815" x="5446713" y="3340100"/>
          <p14:tracePt t="143826" x="5456238" y="3340100"/>
          <p14:tracePt t="143837" x="5473700" y="3340100"/>
          <p14:tracePt t="143853" x="5491163" y="3340100"/>
          <p14:tracePt t="143870" x="5510213" y="3340100"/>
          <p14:tracePt t="143887" x="5554663" y="3340100"/>
          <p14:tracePt t="143904" x="5562600" y="3340100"/>
          <p14:tracePt t="143920" x="5581650" y="3340100"/>
          <p14:tracePt t="143937" x="5608638" y="3340100"/>
          <p14:tracePt t="143954" x="5616575" y="3340100"/>
          <p14:tracePt t="143970" x="5626100" y="3340100"/>
          <p14:tracePt t="144426" x="5643563" y="3340100"/>
          <p14:tracePt t="144436" x="5688013" y="3330575"/>
          <p14:tracePt t="144446" x="5705475" y="3330575"/>
          <p14:tracePt t="144456" x="5732463" y="3330575"/>
          <p14:tracePt t="144470" x="5741988" y="3330575"/>
          <p14:tracePt t="144487" x="5776913" y="3330575"/>
          <p14:tracePt t="144504" x="5786438" y="3330575"/>
          <p14:tracePt t="144520" x="5813425" y="3330575"/>
          <p14:tracePt t="144537" x="5857875" y="3330575"/>
          <p14:tracePt t="144554" x="5875338" y="3330575"/>
          <p14:tracePt t="144571" x="5919788" y="3330575"/>
          <p14:tracePt t="144588" x="5938838" y="3330575"/>
          <p14:tracePt t="144604" x="5956300" y="3330575"/>
          <p14:tracePt t="144620" x="5983288" y="3322638"/>
          <p14:tracePt t="144639" x="6045200" y="3313113"/>
          <p14:tracePt t="144654" x="6072188" y="3313113"/>
          <p14:tracePt t="144671" x="6134100" y="3313113"/>
          <p14:tracePt t="144687" x="6161088" y="3313113"/>
          <p14:tracePt t="144704" x="6215063" y="3313113"/>
          <p14:tracePt t="144721" x="6242050" y="3303588"/>
          <p14:tracePt t="144737" x="6259513" y="3303588"/>
          <p14:tracePt t="144754" x="6313488" y="3303588"/>
          <p14:tracePt t="144771" x="6340475" y="3303588"/>
          <p14:tracePt t="144787" x="6357938" y="3303588"/>
          <p14:tracePt t="144804" x="6394450" y="3303588"/>
          <p14:tracePt t="144822" x="6446838" y="3295650"/>
          <p14:tracePt t="144837" x="6473825" y="3286125"/>
          <p14:tracePt t="144854" x="6554788" y="3286125"/>
          <p14:tracePt t="144871" x="6608763" y="3286125"/>
          <p14:tracePt t="144887" x="6751638" y="3286125"/>
          <p14:tracePt t="144904" x="6858000" y="3286125"/>
          <p14:tracePt t="144921" x="6902450" y="3259138"/>
          <p14:tracePt t="144937" x="6946900" y="3259138"/>
          <p14:tracePt t="144954" x="7000875" y="3259138"/>
          <p14:tracePt t="144970" x="7037388" y="3259138"/>
          <p14:tracePt t="144988" x="7116763" y="3259138"/>
          <p14:tracePt t="145005" x="7161213" y="3259138"/>
          <p14:tracePt t="145117" x="7143750" y="3259138"/>
          <p14:tracePt t="145147" x="7134225" y="3259138"/>
          <p14:tracePt t="145157" x="7108825" y="3268663"/>
          <p14:tracePt t="145168" x="7081838" y="3268663"/>
          <p14:tracePt t="145189" x="7062788" y="3276600"/>
          <p14:tracePt t="145198" x="7054850" y="3276600"/>
          <p14:tracePt t="145208" x="7045325" y="3276600"/>
          <p14:tracePt t="145239" x="7037388" y="3276600"/>
          <p14:tracePt t="145279" x="7010400" y="3276600"/>
          <p14:tracePt t="145289" x="6983413" y="3286125"/>
          <p14:tracePt t="145300" x="6973888" y="3286125"/>
          <p14:tracePt t="145362" x="6965950" y="3286125"/>
          <p14:tracePt t="145371" x="6946900" y="3286125"/>
          <p14:tracePt t="145381" x="6875463" y="3286125"/>
          <p14:tracePt t="145392" x="6848475" y="3295650"/>
          <p14:tracePt t="145404" x="6813550" y="3295650"/>
          <p14:tracePt t="145422" x="6634163" y="3303588"/>
          <p14:tracePt t="145437" x="6545263" y="3313113"/>
          <p14:tracePt t="145454" x="6330950" y="3330575"/>
          <p14:tracePt t="145472" x="6180138" y="3348038"/>
          <p14:tracePt t="145487" x="6116638" y="3357563"/>
          <p14:tracePt t="145504" x="6027738" y="3367088"/>
          <p14:tracePt t="145521" x="5991225" y="3367088"/>
          <p14:tracePt t="145537" x="5956300" y="3367088"/>
          <p14:tracePt t="145635" x="5929313" y="3367088"/>
          <p14:tracePt t="145646" x="5867400" y="3367088"/>
          <p14:tracePt t="145656" x="5857875" y="3375025"/>
          <p14:tracePt t="145676" x="5840413" y="3375025"/>
          <p14:tracePt t="145688" x="5803900" y="3384550"/>
          <p14:tracePt t="145704" x="5776913" y="3384550"/>
          <p14:tracePt t="145721" x="5751513" y="3384550"/>
          <p14:tracePt t="145737" x="5724525" y="3384550"/>
          <p14:tracePt t="145754" x="5697538" y="3384550"/>
          <p14:tracePt t="145771" x="5634038" y="3384550"/>
          <p14:tracePt t="145788" x="5581650" y="3375025"/>
          <p14:tracePt t="145804" x="5562600" y="3375025"/>
          <p14:tracePt t="145880" x="5572125" y="3375025"/>
          <p14:tracePt t="145889" x="5599113" y="3375025"/>
          <p14:tracePt t="145901" x="5616575" y="3375025"/>
          <p14:tracePt t="145910" x="5643563" y="3375025"/>
          <p14:tracePt t="145921" x="5670550" y="3367088"/>
          <p14:tracePt t="145938" x="5705475" y="3367088"/>
          <p14:tracePt t="145954" x="5795963" y="3348038"/>
          <p14:tracePt t="145971" x="5894388" y="3340100"/>
          <p14:tracePt t="145987" x="5938838" y="3340100"/>
          <p14:tracePt t="146004" x="6045200" y="3340100"/>
          <p14:tracePt t="146022" x="6143625" y="3357563"/>
          <p14:tracePt t="146038" x="6170613" y="3375025"/>
          <p14:tracePt t="146054" x="6215063" y="3402013"/>
          <p14:tracePt t="146071" x="6232525" y="3446463"/>
          <p14:tracePt t="146398" x="6215063" y="3446463"/>
          <p14:tracePt t="146408" x="6205538" y="3446463"/>
          <p14:tracePt t="146418" x="6188075" y="3446463"/>
          <p14:tracePt t="146429" x="6170613" y="3446463"/>
          <p14:tracePt t="146439" x="6134100" y="3446463"/>
          <p14:tracePt t="146454" x="6072188" y="3446463"/>
          <p14:tracePt t="146471" x="5991225" y="3438525"/>
          <p14:tracePt t="146488" x="5973763" y="3429000"/>
          <p14:tracePt t="146504" x="5946775" y="3429000"/>
          <p14:tracePt t="146521" x="5902325" y="3411538"/>
          <p14:tracePt t="146539" x="5848350" y="3411538"/>
          <p14:tracePt t="146554" x="5830888" y="3402013"/>
          <p14:tracePt t="146571" x="5795963" y="3394075"/>
          <p14:tracePt t="146588" x="5776913" y="3394075"/>
          <p14:tracePt t="146605" x="5768975" y="3384550"/>
          <p14:tracePt t="146703" x="5786438" y="3384550"/>
          <p14:tracePt t="146713" x="5822950" y="3384550"/>
          <p14:tracePt t="146724" x="5875338" y="3384550"/>
          <p14:tracePt t="146738" x="5929313" y="3384550"/>
          <p14:tracePt t="146754" x="6089650" y="3384550"/>
          <p14:tracePt t="146771" x="6197600" y="3394075"/>
          <p14:tracePt t="146788" x="6348413" y="3419475"/>
          <p14:tracePt t="146805" x="6446838" y="3429000"/>
          <p14:tracePt t="146821" x="6491288" y="3429000"/>
          <p14:tracePt t="146838" x="6537325" y="3429000"/>
          <p14:tracePt t="146855" x="6554788" y="3429000"/>
          <p14:tracePt t="146927" x="6527800" y="3429000"/>
          <p14:tracePt t="146937" x="6429375" y="3438525"/>
          <p14:tracePt t="146947" x="6330950" y="3446463"/>
          <p14:tracePt t="146958" x="6215063" y="3455988"/>
          <p14:tracePt t="146971" x="6108700" y="3455988"/>
          <p14:tracePt t="146988" x="5786438" y="3455988"/>
          <p14:tracePt t="147005" x="5599113" y="3455988"/>
          <p14:tracePt t="147021" x="5276850" y="3419475"/>
          <p14:tracePt t="147038" x="4894263" y="3340100"/>
          <p14:tracePt t="147054" x="4625975" y="3232150"/>
          <p14:tracePt t="147071" x="3919538" y="3143250"/>
          <p14:tracePt t="147089" x="3187700" y="3108325"/>
          <p14:tracePt t="147104" x="2919413" y="3108325"/>
          <p14:tracePt t="147121" x="2428875" y="3108325"/>
          <p14:tracePt t="147138" x="2347913" y="3108325"/>
          <p14:tracePt t="147446" x="2393950" y="3108325"/>
          <p14:tracePt t="147455" x="2473325" y="3116263"/>
          <p14:tracePt t="147466" x="2608263" y="3143250"/>
          <p14:tracePt t="147475" x="2840038" y="3170238"/>
          <p14:tracePt t="147488" x="3036888" y="3170238"/>
          <p14:tracePt t="147506" x="3214688" y="3170238"/>
          <p14:tracePt t="147521" x="3259138" y="3170238"/>
          <p14:tracePt t="147538" x="3348038" y="3143250"/>
          <p14:tracePt t="147555" x="3394075" y="3125788"/>
          <p14:tracePt t="147571" x="3482975" y="3098800"/>
          <p14:tracePt t="147588" x="3652838" y="3081338"/>
          <p14:tracePt t="147605" x="3759200" y="3071813"/>
          <p14:tracePt t="147621" x="3983038" y="3071813"/>
          <p14:tracePt t="147638" x="4224338" y="3081338"/>
          <p14:tracePt t="147655" x="4384675" y="3098800"/>
          <p14:tracePt t="147672" x="4741863" y="3170238"/>
          <p14:tracePt t="147689" x="5116513" y="3232150"/>
          <p14:tracePt t="147705" x="5268913" y="3241675"/>
          <p14:tracePt t="147721" x="5599113" y="3224213"/>
          <p14:tracePt t="147739" x="5803900" y="3205163"/>
          <p14:tracePt t="147755" x="5857875" y="3197225"/>
          <p14:tracePt t="147771" x="5973763" y="3197225"/>
          <p14:tracePt t="147788" x="6027738" y="3187700"/>
          <p14:tracePt t="148007" x="5848350" y="3170238"/>
          <p14:tracePt t="148014" x="5751513" y="3170238"/>
          <p14:tracePt t="148024" x="5643563" y="3143250"/>
          <p14:tracePt t="148038" x="5438775" y="3108325"/>
          <p14:tracePt t="148055" x="4973638" y="3036888"/>
          <p14:tracePt t="148071" x="4830763" y="3017838"/>
          <p14:tracePt t="148088" x="4562475" y="2990850"/>
          <p14:tracePt t="148106" x="4375150" y="2982913"/>
          <p14:tracePt t="148121" x="4241800" y="2982913"/>
          <p14:tracePt t="148138" x="4017963" y="2982913"/>
          <p14:tracePt t="148155" x="3786188" y="3017838"/>
          <p14:tracePt t="148172" x="3679825" y="3044825"/>
          <p14:tracePt t="148188" x="3554413" y="3062288"/>
          <p14:tracePt t="148228" x="3581400" y="3062288"/>
          <p14:tracePt t="148239" x="3732213" y="3062288"/>
          <p14:tracePt t="148255" x="4000500" y="3062288"/>
          <p14:tracePt t="148271" x="4527550" y="3062288"/>
          <p14:tracePt t="148289" x="4991100" y="3062288"/>
          <p14:tracePt t="148305" x="5241925" y="3062288"/>
          <p14:tracePt t="148321" x="5483225" y="3071813"/>
          <p14:tracePt t="148340" x="5768975" y="3089275"/>
          <p14:tracePt t="148355" x="5875338" y="3098800"/>
          <p14:tracePt t="148371" x="6099175" y="3125788"/>
          <p14:tracePt t="148388" x="6215063" y="3143250"/>
          <p14:tracePt t="148405" x="6402388" y="3179763"/>
          <p14:tracePt t="148421" x="6438900" y="3179763"/>
          <p14:tracePt t="148502" x="6419850" y="3179763"/>
          <p14:tracePt t="148513" x="6340475" y="3179763"/>
          <p14:tracePt t="148523" x="6224588" y="3160713"/>
          <p14:tracePt t="148538" x="6108700" y="3152775"/>
          <p14:tracePt t="148555" x="5759450" y="3143250"/>
          <p14:tracePt t="148572" x="5518150" y="3143250"/>
          <p14:tracePt t="148588" x="5116513" y="3197225"/>
          <p14:tracePt t="148605" x="4894263" y="3259138"/>
          <p14:tracePt t="148621" x="4875213" y="3259138"/>
          <p14:tracePt t="148638" x="4875213" y="3268663"/>
          <p14:tracePt t="148675" x="4884738" y="3268663"/>
          <p14:tracePt t="149479" x="4902200" y="3268663"/>
          <p14:tracePt t="149489" x="4938713" y="3268663"/>
          <p14:tracePt t="149499" x="5010150" y="3268663"/>
          <p14:tracePt t="149509" x="5116513" y="3268663"/>
          <p14:tracePt t="149522" x="5224463" y="3276600"/>
          <p14:tracePt t="149539" x="5473700" y="3330575"/>
          <p14:tracePt t="149555" x="5616575" y="3367088"/>
          <p14:tracePt t="149572" x="5857875" y="3411538"/>
          <p14:tracePt t="149590" x="6205538" y="3446463"/>
          <p14:tracePt t="149605" x="6323013" y="3446463"/>
          <p14:tracePt t="149622" x="6491288" y="3455988"/>
          <p14:tracePt t="149639" x="6572250" y="3455988"/>
          <p14:tracePt t="149655" x="6759575" y="3455988"/>
          <p14:tracePt t="149672" x="6919913" y="3455988"/>
          <p14:tracePt t="149689" x="7000875" y="3455988"/>
          <p14:tracePt t="149705" x="7143750" y="3455988"/>
          <p14:tracePt t="149723" x="7232650" y="3455988"/>
          <p14:tracePt t="149738" x="7277100" y="3455988"/>
          <p14:tracePt t="149755" x="7313613" y="3455988"/>
          <p14:tracePt t="149834" x="7277100" y="3446463"/>
          <p14:tracePt t="149845" x="7188200" y="3446463"/>
          <p14:tracePt t="149855" x="7116763" y="3438525"/>
          <p14:tracePt t="149872" x="7037388" y="3438525"/>
          <p14:tracePt t="149889" x="6848475" y="3429000"/>
          <p14:tracePt t="149905" x="6653213" y="3411538"/>
          <p14:tracePt t="149922" x="6581775" y="3411538"/>
          <p14:tracePt t="149939" x="6402388" y="3384550"/>
          <p14:tracePt t="149956" x="6224588" y="3357563"/>
          <p14:tracePt t="149972" x="6126163" y="3357563"/>
          <p14:tracePt t="149989" x="5919788" y="3340100"/>
          <p14:tracePt t="150007" x="5705475" y="3340100"/>
          <p14:tracePt t="150022" x="5626100" y="3340100"/>
          <p14:tracePt t="150039" x="5581650" y="3340100"/>
          <p14:tracePt t="150079" x="5589588" y="3340100"/>
          <p14:tracePt t="150089" x="5643563" y="3340100"/>
          <p14:tracePt t="150105" x="5732463" y="3340100"/>
          <p14:tracePt t="150122" x="5956300" y="3295650"/>
          <p14:tracePt t="150139" x="6134100" y="3232150"/>
          <p14:tracePt t="150155" x="6215063" y="3224213"/>
          <p14:tracePt t="150172" x="6348413" y="3197225"/>
          <p14:tracePt t="150190" x="6456363" y="3187700"/>
          <p14:tracePt t="151085" x="6429375" y="3187700"/>
          <p14:tracePt t="151095" x="6411913" y="3187700"/>
          <p14:tracePt t="151106" x="6384925" y="3187700"/>
          <p14:tracePt t="151122" x="6340475" y="3187700"/>
          <p14:tracePt t="151139" x="6205538" y="3187700"/>
          <p14:tracePt t="151156" x="6054725" y="3214688"/>
          <p14:tracePt t="151173" x="5991225" y="3224213"/>
          <p14:tracePt t="151189" x="5894388" y="3232150"/>
          <p14:tracePt t="151207" x="5848350" y="3251200"/>
          <p14:tracePt t="151222" x="5840413" y="3251200"/>
          <p14:tracePt t="151278" x="5840413" y="3268663"/>
          <p14:tracePt t="151288" x="5867400" y="3295650"/>
          <p14:tracePt t="151299" x="5911850" y="3322638"/>
          <p14:tracePt t="151308" x="6018213" y="3367088"/>
          <p14:tracePt t="151322" x="6205538" y="3384550"/>
          <p14:tracePt t="151339" x="6769100" y="3402013"/>
          <p14:tracePt t="151356" x="7072313" y="3429000"/>
          <p14:tracePt t="151359" x="7215188" y="3429000"/>
          <p14:tracePt t="151372" x="7277100" y="3429000"/>
          <p14:tracePt t="151410" x="7269163" y="3429000"/>
          <p14:tracePt t="151420" x="7161213" y="3446463"/>
          <p14:tracePt t="151431" x="6919913" y="3500438"/>
          <p14:tracePt t="151441" x="6616700" y="3544888"/>
          <p14:tracePt t="151456" x="6367463" y="3571875"/>
          <p14:tracePt t="151472" x="5751513" y="3589338"/>
          <p14:tracePt t="151490" x="5348288" y="3571875"/>
          <p14:tracePt t="151506" x="5251450" y="3554413"/>
          <p14:tracePt t="151522" x="5232400" y="3438525"/>
          <p14:tracePt t="155284" x="4643438" y="3411538"/>
          <p14:tracePt t="155293" x="4276725" y="3411538"/>
          <p14:tracePt t="155307" x="3840163" y="3375025"/>
          <p14:tracePt t="155323" x="2973388" y="3455988"/>
          <p14:tracePt t="155340" x="2625725" y="3482975"/>
          <p14:tracePt t="155357" x="2214563" y="3608388"/>
          <p14:tracePt t="155374" x="2000250" y="3670300"/>
          <p14:tracePt t="155390" x="1938338" y="3687763"/>
          <p14:tracePt t="155407" x="1874838" y="3697288"/>
          <p14:tracePt t="155649" x="1884363" y="3697288"/>
          <p14:tracePt t="155659" x="1911350" y="3714750"/>
          <p14:tracePt t="155669" x="2000250" y="3724275"/>
          <p14:tracePt t="155679" x="2125663" y="3768725"/>
          <p14:tracePt t="155691" x="2232025" y="3776663"/>
          <p14:tracePt t="155707" x="2339975" y="3786188"/>
          <p14:tracePt t="155723" x="2562225" y="3786188"/>
          <p14:tracePt t="155740" x="2679700" y="3786188"/>
          <p14:tracePt t="155757" x="2714625" y="3786188"/>
          <p14:tracePt t="155774" x="2724150" y="3786188"/>
          <p14:tracePt t="155822" x="2714625" y="3803650"/>
          <p14:tracePt t="155832" x="2660650" y="3830638"/>
          <p14:tracePt t="155842" x="2581275" y="3840163"/>
          <p14:tracePt t="155857" x="2527300" y="3848100"/>
          <p14:tracePt t="155874" x="2366963" y="3848100"/>
          <p14:tracePt t="155890" x="2259013" y="3848100"/>
          <p14:tracePt t="155907" x="2000250" y="3848100"/>
          <p14:tracePt t="155923" x="1822450" y="3848100"/>
          <p14:tracePt t="155941" x="1714500" y="3848100"/>
          <p14:tracePt t="155957" x="1571625" y="3830638"/>
          <p14:tracePt t="155974" x="1554163" y="3813175"/>
          <p14:tracePt t="156026" x="1589088" y="3795713"/>
          <p14:tracePt t="156034" x="1670050" y="3759200"/>
          <p14:tracePt t="156046" x="1758950" y="3741738"/>
          <p14:tracePt t="156057" x="1803400" y="3741738"/>
          <p14:tracePt t="156075" x="2009775" y="3741738"/>
          <p14:tracePt t="156090" x="2152650" y="3786188"/>
          <p14:tracePt t="156107" x="2330450" y="3822700"/>
          <p14:tracePt t="156124" x="2419350" y="3857625"/>
          <p14:tracePt t="156140" x="2581275" y="3938588"/>
          <p14:tracePt t="156157" x="2705100" y="3990975"/>
          <p14:tracePt t="156174" x="2732088" y="4017963"/>
          <p14:tracePt t="156190" x="2741613" y="4017963"/>
          <p14:tracePt t="156218" x="2741613" y="4027488"/>
          <p14:tracePt t="156229" x="2724150" y="4054475"/>
          <p14:tracePt t="156240" x="2679700" y="4108450"/>
          <p14:tracePt t="156258" x="2616200" y="4205288"/>
          <p14:tracePt t="156274" x="2581275" y="4224338"/>
          <p14:tracePt t="156290" x="2562225" y="4241800"/>
          <p14:tracePt t="156523" x="2589213" y="4197350"/>
          <p14:tracePt t="156533" x="2633663" y="4143375"/>
          <p14:tracePt t="156543" x="2679700" y="4062413"/>
          <p14:tracePt t="156557" x="2714625" y="3990975"/>
          <p14:tracePt t="156574" x="2741613" y="3911600"/>
          <p14:tracePt t="156590" x="2741613" y="3902075"/>
          <p14:tracePt t="156607" x="2741613" y="3786188"/>
          <p14:tracePt t="156624" x="2732088" y="3482975"/>
          <p14:tracePt t="156640" x="2714625" y="3394075"/>
          <p14:tracePt t="156657" x="2598738" y="2633663"/>
          <p14:tracePt t="156676" x="2554288" y="2374900"/>
          <p14:tracePt t="156707" x="2544763" y="2366963"/>
          <p14:tracePt t="156724" x="2544763" y="2357438"/>
          <p14:tracePt t="156838" x="2562225" y="2357438"/>
          <p14:tracePt t="156848" x="2581275" y="2366963"/>
          <p14:tracePt t="156859" x="2589213" y="2374900"/>
          <p14:tracePt t="156874" x="2608263" y="2374900"/>
          <p14:tracePt t="156890" x="2643188" y="2401888"/>
          <p14:tracePt t="156909" x="2660650" y="2419350"/>
          <p14:tracePt t="156940" x="2660650" y="2455863"/>
          <p14:tracePt t="156957" x="2660650" y="2509838"/>
          <p14:tracePt t="156974" x="2660650" y="2660650"/>
          <p14:tracePt t="156991" x="2608263" y="2830513"/>
          <p14:tracePt t="157007" x="2581275" y="2884488"/>
          <p14:tracePt t="157024" x="2527300" y="2965450"/>
          <p14:tracePt t="157041" x="2490788" y="2982913"/>
          <p14:tracePt t="157057" x="2455863" y="3009900"/>
          <p14:tracePt t="157074" x="2347913" y="3125788"/>
          <p14:tracePt t="157092" x="2286000" y="3232150"/>
          <p14:tracePt t="157356" x="2330450" y="3232150"/>
          <p14:tracePt t="157367" x="2401888" y="3232150"/>
          <p14:tracePt t="157376" x="2509838" y="3232150"/>
          <p14:tracePt t="157391" x="2633663" y="3224213"/>
          <p14:tracePt t="157407" x="2965450" y="3143250"/>
          <p14:tracePt t="157424" x="3089275" y="3133725"/>
          <p14:tracePt t="157441" x="3232150" y="3116263"/>
          <p14:tracePt t="157458" x="3268663" y="3116263"/>
          <p14:tracePt t="157551" x="3259138" y="3116263"/>
          <p14:tracePt t="157559" x="3241675" y="3125788"/>
          <p14:tracePt t="157570" x="3224213" y="3133725"/>
          <p14:tracePt t="157580" x="3205163" y="3143250"/>
          <p14:tracePt t="157591" x="3179763" y="3143250"/>
          <p14:tracePt t="157607" x="3143250" y="3160713"/>
          <p14:tracePt t="157624" x="3062288" y="3179763"/>
          <p14:tracePt t="157641" x="3009900" y="3197225"/>
          <p14:tracePt t="157657" x="2965450" y="3232150"/>
          <p14:tracePt t="157674" x="2884488" y="3259138"/>
          <p14:tracePt t="157691" x="2813050" y="3276600"/>
          <p14:tracePt t="157707" x="2795588" y="3276600"/>
          <p14:tracePt t="158068" x="2822575" y="3276600"/>
          <p14:tracePt t="158078" x="2874963" y="3286125"/>
          <p14:tracePt t="158089" x="2911475" y="3295650"/>
          <p14:tracePt t="158098" x="2928938" y="3295650"/>
          <p14:tracePt t="158110" x="2946400" y="3295650"/>
          <p14:tracePt t="158124" x="2955925" y="3295650"/>
          <p14:tracePt t="158190" x="2946400" y="3322638"/>
          <p14:tracePt t="158199" x="2911475" y="3348038"/>
          <p14:tracePt t="158210" x="2857500" y="3384550"/>
          <p14:tracePt t="158224" x="2795588" y="3419475"/>
          <p14:tracePt t="158241" x="2687638" y="3465513"/>
          <p14:tracePt t="158257" x="2670175" y="3465513"/>
          <p14:tracePt t="158274" x="2643188" y="3482975"/>
          <p14:tracePt t="158307" x="2643188" y="3500438"/>
          <p14:tracePt t="158333" x="2652713" y="3517900"/>
          <p14:tracePt t="158353" x="2687638" y="3536950"/>
          <p14:tracePt t="158363" x="2714625" y="3536950"/>
          <p14:tracePt t="158374" x="2741613" y="3544888"/>
          <p14:tracePt t="158391" x="2795588" y="3562350"/>
          <p14:tracePt t="158408" x="2847975" y="3562350"/>
          <p14:tracePt t="158425" x="2867025" y="3581400"/>
          <p14:tracePt t="158457" x="2867025" y="3652838"/>
          <p14:tracePt t="158474" x="2830513" y="3724275"/>
          <p14:tracePt t="158491" x="2776538" y="3795713"/>
          <p14:tracePt t="158507" x="2589213" y="3938588"/>
          <p14:tracePt t="158525" x="2384425" y="4027488"/>
          <p14:tracePt t="158541" x="2251075" y="4037013"/>
          <p14:tracePt t="158557" x="1982788" y="4143375"/>
          <p14:tracePt t="158576" x="1670050" y="4259263"/>
          <p14:tracePt t="158591" x="1562100" y="4313238"/>
          <p14:tracePt t="158607" x="1428750" y="4322763"/>
          <p14:tracePt t="158934" x="1562100" y="4340225"/>
          <p14:tracePt t="158942" x="1660525" y="4348163"/>
          <p14:tracePt t="158952" x="1776413" y="4348163"/>
          <p14:tracePt t="158962" x="1911350" y="4367213"/>
          <p14:tracePt t="158974" x="2027238" y="4375150"/>
          <p14:tracePt t="158992" x="2251075" y="4419600"/>
          <p14:tracePt t="159007" x="2312988" y="4429125"/>
          <p14:tracePt t="159024" x="2347913" y="4446588"/>
          <p14:tracePt t="159041" x="2357438" y="4456113"/>
          <p14:tracePt t="159217" x="2357438" y="4438650"/>
          <p14:tracePt t="159226" x="2357438" y="4429125"/>
          <p14:tracePt t="159237" x="2366963" y="4411663"/>
          <p14:tracePt t="159247" x="2366963" y="4402138"/>
          <p14:tracePt t="159258" x="2374900" y="4394200"/>
          <p14:tracePt t="159274" x="2393950" y="4367213"/>
          <p14:tracePt t="159291" x="2446338" y="4348163"/>
          <p14:tracePt t="159308" x="2509838" y="4330700"/>
          <p14:tracePt t="159324" x="2536825" y="4330700"/>
          <p14:tracePt t="159341" x="2598738" y="4295775"/>
          <p14:tracePt t="159358" x="2660650" y="4251325"/>
          <p14:tracePt t="159375" x="2660650" y="4241800"/>
          <p14:tracePt t="159391" x="2660650" y="4232275"/>
          <p14:tracePt t="159410" x="2643188" y="4197350"/>
          <p14:tracePt t="159425" x="2598738" y="4179888"/>
          <p14:tracePt t="159441" x="2411413" y="4125913"/>
          <p14:tracePt t="159458" x="2303463" y="4116388"/>
          <p14:tracePt t="159474" x="2143125" y="4108450"/>
          <p14:tracePt t="159491" x="1911350" y="4108450"/>
          <p14:tracePt t="159508" x="1776413" y="4143375"/>
          <p14:tracePt t="159524" x="1562100" y="4259263"/>
          <p14:tracePt t="159542" x="1295400" y="4394200"/>
          <p14:tracePt t="159558" x="1169988" y="4473575"/>
          <p14:tracePt t="159574" x="1027113" y="4581525"/>
          <p14:tracePt t="159593" x="919163" y="4679950"/>
          <p14:tracePt t="159608" x="911225" y="4697413"/>
          <p14:tracePt t="159624" x="911225" y="4705350"/>
          <p14:tracePt t="159658" x="1027113" y="4776788"/>
          <p14:tracePt t="159675" x="1231900" y="4867275"/>
          <p14:tracePt t="159691" x="1357313" y="4956175"/>
          <p14:tracePt t="159708" x="1482725" y="5027613"/>
          <p14:tracePt t="159725" x="1527175" y="5062538"/>
          <p14:tracePt t="159741" x="1544638" y="5062538"/>
          <p14:tracePt t="159758" x="1571625" y="5062538"/>
          <p14:tracePt t="159775" x="1589088" y="5062538"/>
          <p14:tracePt t="159791" x="1589088" y="5072063"/>
          <p14:tracePt t="159808" x="1633538" y="5099050"/>
          <p14:tracePt t="159825" x="1660525" y="5099050"/>
          <p14:tracePt t="159841" x="1670050" y="5099050"/>
          <p14:tracePt t="159858" x="1687513" y="5108575"/>
          <p14:tracePt t="159897" x="1704975" y="5116513"/>
          <p14:tracePt t="159958" x="1724025" y="5116513"/>
          <p14:tracePt t="159969" x="1758950" y="5116513"/>
          <p14:tracePt t="159978" x="1812925" y="5116513"/>
          <p14:tracePt t="159991" x="1847850" y="5116513"/>
          <p14:tracePt t="160009" x="2000250" y="5089525"/>
          <p14:tracePt t="160024" x="2089150" y="5089525"/>
          <p14:tracePt t="160042" x="2295525" y="5045075"/>
          <p14:tracePt t="160059" x="2411413" y="5027613"/>
          <p14:tracePt t="160074" x="2438400" y="5018088"/>
          <p14:tracePt t="160121" x="2322513" y="5027613"/>
          <p14:tracePt t="160131" x="1803400" y="5045075"/>
          <p14:tracePt t="187985" x="1928813" y="5062538"/>
          <p14:tracePt t="187993" x="2000250" y="5072063"/>
          <p14:tracePt t="188003" x="2062163" y="5089525"/>
          <p14:tracePt t="188015" x="2125663" y="5108575"/>
          <p14:tracePt t="188033" x="2251075" y="5143500"/>
          <p14:tracePt t="188049" x="2303463" y="5180013"/>
          <p14:tracePt t="188065" x="2384425" y="5268913"/>
          <p14:tracePt t="188082" x="2411413" y="5313363"/>
          <p14:tracePt t="188099" x="2446338" y="5394325"/>
          <p14:tracePt t="188115" x="2473325" y="5429250"/>
          <p14:tracePt t="188132" x="2482850" y="5465763"/>
          <p14:tracePt t="188149" x="2517775" y="5759450"/>
          <p14:tracePt t="188686" x="2500313" y="5776913"/>
          <p14:tracePt t="188694" x="2465388" y="5795963"/>
          <p14:tracePt t="188705" x="2446338" y="5813425"/>
          <p14:tracePt t="188716" x="2428875" y="5822950"/>
          <p14:tracePt t="188732" x="2401888" y="5840413"/>
          <p14:tracePt t="188749" x="2303463" y="5884863"/>
          <p14:tracePt t="188765" x="2214563" y="5911850"/>
          <p14:tracePt t="188782" x="2187575" y="5929313"/>
          <p14:tracePt t="188799" x="2071688" y="5973763"/>
          <p14:tracePt t="188817" x="1911350" y="6054725"/>
          <p14:tracePt t="188832" x="1812925" y="6089650"/>
          <p14:tracePt t="188849" x="1670050" y="6134100"/>
          <p14:tracePt t="188865" x="1625600" y="6143625"/>
          <p14:tracePt t="188869" x="1581150" y="6161088"/>
          <p14:tracePt t="188882" x="1554163" y="6161088"/>
          <p14:tracePt t="188899" x="1482725" y="6161088"/>
          <p14:tracePt t="188916" x="1455738" y="6161088"/>
          <p14:tracePt t="188932" x="1411288" y="6180138"/>
          <p14:tracePt t="189284" x="1438275" y="6180138"/>
          <p14:tracePt t="189294" x="1536700" y="6161088"/>
          <p14:tracePt t="189305" x="1670050" y="6134100"/>
          <p14:tracePt t="189316" x="1785938" y="6126163"/>
          <p14:tracePt t="189332" x="1901825" y="6108700"/>
          <p14:tracePt t="189349" x="2286000" y="6018213"/>
          <p14:tracePt t="189366" x="2536825" y="5965825"/>
          <p14:tracePt t="189382" x="2633663" y="5946775"/>
          <p14:tracePt t="189399" x="2751138" y="5929313"/>
          <p14:tracePt t="189416" x="2803525" y="5929313"/>
          <p14:tracePt t="189433" x="2813050" y="5929313"/>
          <p14:tracePt t="189449" x="2813050" y="5919788"/>
          <p14:tracePt t="189499" x="2803525" y="5911850"/>
          <p14:tracePt t="189508" x="2751138" y="5902325"/>
          <p14:tracePt t="189518" x="2687638" y="5902325"/>
          <p14:tracePt t="189532" x="2643188" y="5902325"/>
          <p14:tracePt t="189549" x="2544763" y="5902325"/>
          <p14:tracePt t="189566" x="2509838" y="5894388"/>
          <p14:tracePt t="189582" x="2374900" y="5875338"/>
          <p14:tracePt t="189599" x="2205038" y="5840413"/>
          <p14:tracePt t="189616" x="2108200" y="5830888"/>
          <p14:tracePt t="189632" x="1857375" y="5822950"/>
          <p14:tracePt t="189651" x="1704975" y="5822950"/>
          <p14:tracePt t="189666" x="1652588" y="5822950"/>
          <p14:tracePt t="189682" x="1571625" y="5822950"/>
          <p14:tracePt t="189700" x="1527175" y="5822950"/>
          <p14:tracePt t="221982" x="1803400" y="5822950"/>
          <p14:tracePt t="221990" x="1946275" y="5822950"/>
          <p14:tracePt t="222000" x="2054225" y="5822950"/>
          <p14:tracePt t="222010" x="2133600" y="5822950"/>
          <p14:tracePt t="222024" x="2205038" y="5822950"/>
          <p14:tracePt t="222041" x="2295525" y="5848350"/>
          <p14:tracePt t="222058" x="2322513" y="5848350"/>
          <p14:tracePt t="222143" x="2330450" y="5840413"/>
          <p14:tracePt t="226221" x="2232025" y="5562600"/>
          <p14:tracePt t="226229" x="2179638" y="5411788"/>
          <p14:tracePt t="226242" x="2108200" y="5170488"/>
          <p14:tracePt t="226260" x="2017713" y="4786313"/>
          <p14:tracePt t="226275" x="1990725" y="4670425"/>
          <p14:tracePt t="226292" x="1928813" y="4251325"/>
          <p14:tracePt t="226309" x="1928813" y="4108450"/>
          <p14:tracePt t="226325" x="1946275" y="3660775"/>
          <p14:tracePt t="226342" x="2017713" y="3446463"/>
          <p14:tracePt t="226359" x="2054225" y="3384550"/>
          <p14:tracePt t="226375" x="2125663" y="3259138"/>
          <p14:tracePt t="226648" x="2152650" y="3098800"/>
          <p14:tracePt t="226657" x="2170113" y="3027363"/>
          <p14:tracePt t="226667" x="2187575" y="2955925"/>
          <p14:tracePt t="226677" x="2205038" y="2901950"/>
          <p14:tracePt t="226692" x="2214563" y="2803525"/>
          <p14:tracePt t="226709" x="2214563" y="2652713"/>
          <p14:tracePt t="226725" x="2214563" y="2536825"/>
          <p14:tracePt t="226742" x="2232025" y="2303463"/>
          <p14:tracePt t="226759" x="2268538" y="2000250"/>
          <p14:tracePt t="226775" x="2286000" y="1884363"/>
          <p14:tracePt t="226792" x="2322513" y="1697038"/>
          <p14:tracePt t="226809" x="2322513" y="1598613"/>
          <p14:tracePt t="226826" x="2303463" y="1490663"/>
          <p14:tracePt t="226842" x="2276475" y="1322388"/>
          <p14:tracePt t="226860" x="2251075" y="1231900"/>
          <p14:tracePt t="226876" x="2241550" y="1214438"/>
          <p14:tracePt t="226911" x="2241550" y="1204913"/>
          <p14:tracePt t="226931" x="2241550" y="1179513"/>
          <p14:tracePt t="226941" x="2232025" y="1108075"/>
          <p14:tracePt t="226951" x="2224088" y="1054100"/>
          <p14:tracePt t="226962" x="2224088" y="1009650"/>
          <p14:tracePt t="226976" x="2224088" y="955675"/>
          <p14:tracePt t="226992" x="2214563" y="884238"/>
          <p14:tracePt t="227009" x="2214563" y="874713"/>
          <p14:tracePt t="227124" x="2214563" y="901700"/>
          <p14:tracePt t="227135" x="2214563" y="911225"/>
          <p14:tracePt t="227154" x="2214563" y="928688"/>
          <p14:tracePt t="227185" x="2214563" y="938213"/>
          <p14:tracePt t="227195" x="2214563" y="965200"/>
          <p14:tracePt t="227206" x="2214563" y="1036638"/>
          <p14:tracePt t="227215" x="2214563" y="1089025"/>
          <p14:tracePt t="227227" x="2214563" y="1143000"/>
          <p14:tracePt t="227242" x="2214563" y="1169988"/>
          <p14:tracePt t="227260" x="2214563" y="1231900"/>
          <p14:tracePt t="227278" x="2214563" y="1438275"/>
          <p14:tracePt t="227292" x="2214563" y="1562100"/>
          <p14:tracePt t="227309" x="2205038" y="2170113"/>
          <p14:tracePt t="227327" x="2179638" y="2517775"/>
          <p14:tracePt t="227342" x="2170113" y="2625725"/>
          <p14:tracePt t="227359" x="2160588" y="2840038"/>
          <p14:tracePt t="227377" x="2152650" y="3000375"/>
          <p14:tracePt t="227392" x="2125663" y="3133725"/>
          <p14:tracePt t="227409" x="2089150" y="3517900"/>
          <p14:tracePt t="227426" x="2089150" y="3616325"/>
          <p14:tracePt t="227442" x="2081213" y="3848100"/>
          <p14:tracePt t="227459" x="2081213" y="4143375"/>
          <p14:tracePt t="227476" x="2081213" y="4251325"/>
          <p14:tracePt t="227492" x="2152650" y="4840288"/>
          <p14:tracePt t="227511" x="2214563" y="5187950"/>
          <p14:tracePt t="227526" x="2259013" y="5518150"/>
          <p14:tracePt t="227542" x="2339975" y="5724525"/>
          <p14:tracePt t="227561" x="2347913" y="5724525"/>
          <p14:tracePt t="229493" x="2347913" y="5732463"/>
          <p14:tracePt t="229503" x="2339975" y="5751513"/>
          <p14:tracePt t="229512" x="2312988" y="5776913"/>
          <p14:tracePt t="229526" x="2276475" y="5803900"/>
          <p14:tracePt t="229543" x="2224088" y="5894388"/>
          <p14:tracePt t="229559" x="2170113" y="5965825"/>
          <p14:tracePt t="229576" x="2108200" y="6089650"/>
          <p14:tracePt t="229594" x="2044700" y="6232525"/>
          <p14:tracePt t="229609" x="1990725" y="6323013"/>
          <p14:tracePt t="229626" x="1928813" y="6375400"/>
          <p14:tracePt t="229644" x="1866900" y="6348413"/>
          <p14:tracePt t="229889" x="1847850" y="6340475"/>
          <p14:tracePt t="229899" x="1830388" y="6323013"/>
          <p14:tracePt t="229910" x="1822450" y="6303963"/>
          <p14:tracePt t="229927" x="1812925" y="6296025"/>
          <p14:tracePt t="229943" x="1803400" y="6276975"/>
          <p14:tracePt t="229960" x="1795463" y="6251575"/>
          <p14:tracePt t="229976" x="1795463" y="6232525"/>
          <p14:tracePt t="229993" x="1795463" y="6215063"/>
          <p14:tracePt t="230326" x="1795463" y="6224588"/>
          <p14:tracePt t="230388" x="1795463" y="6242050"/>
          <p14:tracePt t="230397" x="1795463" y="6259513"/>
          <p14:tracePt t="230410" x="1795463" y="6269038"/>
          <p14:tracePt t="230427" x="1795463" y="6296025"/>
          <p14:tracePt t="230443" x="1795463" y="6313488"/>
          <p14:tracePt t="230499" x="1795463" y="6330950"/>
          <p14:tracePt t="230510" x="1795463" y="6367463"/>
          <p14:tracePt t="230519" x="1795463" y="6384925"/>
          <p14:tracePt t="230529" x="1785938" y="6411913"/>
          <p14:tracePt t="230543" x="1776413" y="6446838"/>
          <p14:tracePt t="230560" x="1758950" y="6456363"/>
          <p14:tracePt t="230692" x="1741488" y="6456363"/>
          <p14:tracePt t="230702" x="1704975" y="6456363"/>
          <p14:tracePt t="230713" x="1679575" y="6456363"/>
          <p14:tracePt t="230726" x="1660525" y="6456363"/>
          <p14:tracePt t="230743" x="1608138" y="6456363"/>
          <p14:tracePt t="230760" x="1571625" y="6446838"/>
          <p14:tracePt t="230776" x="1500188" y="6429375"/>
          <p14:tracePt t="230793" x="1411288" y="6402388"/>
          <p14:tracePt t="230810" x="1339850" y="6394450"/>
          <p14:tracePt t="230827" x="1241425" y="6394450"/>
          <p14:tracePt t="230844" x="1143000" y="6394450"/>
          <p14:tracePt t="230860" x="1089025" y="6394450"/>
          <p14:tracePt t="230876" x="1036638" y="6394450"/>
          <p14:tracePt t="230893" x="1017588" y="6394450"/>
          <p14:tracePt t="231210" x="990600" y="6402388"/>
          <p14:tracePt t="231220" x="965200" y="6402388"/>
          <p14:tracePt t="231230" x="919163" y="6411913"/>
          <p14:tracePt t="231244" x="866775" y="6419850"/>
          <p14:tracePt t="231261" x="785813" y="6419850"/>
          <p14:tracePt t="231277" x="731838" y="6419850"/>
          <p14:tracePt t="231293" x="625475" y="6419850"/>
          <p14:tracePt t="231311" x="544513" y="6394450"/>
          <p14:tracePt t="231327" x="517525" y="6394450"/>
          <p14:tracePt t="231343" x="473075" y="6394450"/>
          <p14:tracePt t="231360" x="465138" y="6384925"/>
          <p14:tracePt t="231377" x="446088" y="6384925"/>
          <p14:tracePt t="231394" x="446088" y="6375400"/>
          <p14:tracePt t="231413" x="446088" y="6330950"/>
          <p14:tracePt t="231427" x="465138" y="6197600"/>
          <p14:tracePt t="231444" x="490538" y="5991225"/>
          <p14:tracePt t="231460" x="500063" y="5919788"/>
          <p14:tracePt t="231477" x="500063" y="5776913"/>
          <p14:tracePt t="231494" x="500063" y="5751513"/>
          <p14:tracePt t="231511" x="500063" y="5732463"/>
          <p14:tracePt t="231527" x="465138" y="5429250"/>
          <p14:tracePt t="231544" x="465138" y="5411788"/>
          <p14:tracePt t="231560" x="446088" y="5143500"/>
          <p14:tracePt t="231577" x="446088" y="5045075"/>
          <p14:tracePt t="231593" x="446088" y="5010150"/>
          <p14:tracePt t="232003" x="446088" y="4983163"/>
          <p14:tracePt t="232014" x="446088" y="4946650"/>
          <p14:tracePt t="232024" x="446088" y="4938713"/>
          <p14:tracePt t="232034" x="446088" y="4919663"/>
          <p14:tracePt t="232045" x="446088" y="4902200"/>
          <p14:tracePt t="232060" x="446088" y="4857750"/>
          <p14:tracePt t="232077" x="446088" y="4741863"/>
          <p14:tracePt t="232094" x="446088" y="4608513"/>
          <p14:tracePt t="232110" x="446088" y="4545013"/>
          <p14:tracePt t="232127" x="428625" y="4402138"/>
          <p14:tracePt t="232145" x="428625" y="4241800"/>
          <p14:tracePt t="232160" x="428625" y="4143375"/>
          <p14:tracePt t="232177" x="428625" y="3867150"/>
          <p14:tracePt t="232193" x="438150" y="3714750"/>
          <p14:tracePt t="232210" x="446088" y="3446463"/>
          <p14:tracePt t="232227" x="446088" y="3251200"/>
          <p14:tracePt t="232244" x="438150" y="3143250"/>
          <p14:tracePt t="232261" x="438150" y="2919413"/>
          <p14:tracePt t="232277" x="401638" y="2616200"/>
          <p14:tracePt t="232293" x="401638" y="2517775"/>
          <p14:tracePt t="232310" x="401638" y="2286000"/>
          <p14:tracePt t="232328" x="401638" y="2071688"/>
          <p14:tracePt t="232343" x="401638" y="1973263"/>
          <p14:tracePt t="232360" x="438150" y="1795463"/>
          <p14:tracePt t="232378" x="455613" y="1643063"/>
          <p14:tracePt t="232394" x="465138" y="1625600"/>
          <p14:tracePt t="232684" x="544513" y="1633538"/>
          <p14:tracePt t="232694" x="704850" y="1679575"/>
          <p14:tracePt t="232704" x="866775" y="1822450"/>
          <p14:tracePt t="232714" x="1036638" y="1946275"/>
          <p14:tracePt t="232727" x="1143000" y="2133600"/>
          <p14:tracePt t="232745" x="1160463" y="2598738"/>
          <p14:tracePt t="232761" x="1108075" y="2884488"/>
          <p14:tracePt t="232777" x="938213" y="3625850"/>
          <p14:tracePt t="232794" x="847725" y="4241800"/>
          <p14:tracePt t="232810" x="723900" y="4902200"/>
          <p14:tracePt t="232827" x="669925" y="5411788"/>
          <p14:tracePt t="232844" x="660400" y="5545138"/>
          <p14:tracePt t="232860" x="660400" y="5786438"/>
          <p14:tracePt t="233061" x="723900" y="5803900"/>
          <p14:tracePt t="233071" x="812800" y="5822950"/>
          <p14:tracePt t="233080" x="911225" y="5857875"/>
          <p14:tracePt t="233094" x="1054100" y="5938838"/>
          <p14:tracePt t="233111" x="1374775" y="6108700"/>
          <p14:tracePt t="233127" x="1500188" y="6143625"/>
          <p14:tracePt t="233144" x="1633538" y="6197600"/>
          <p14:tracePt t="233161" x="1660525" y="6215063"/>
          <p14:tracePt t="233177" x="1670050" y="6224588"/>
          <p14:tracePt t="233194" x="1670050" y="6232525"/>
          <p14:tracePt t="233212" x="1670050" y="6259513"/>
          <p14:tracePt t="233243" x="1660525" y="6269038"/>
          <p14:tracePt t="233254" x="1652588" y="6276975"/>
          <p14:tracePt t="233273" x="1652588" y="6296025"/>
          <p14:tracePt t="233284" x="1643063" y="6313488"/>
          <p14:tracePt t="233294" x="1643063" y="6323013"/>
          <p14:tracePt t="233310" x="1643063" y="6330950"/>
          <p14:tracePt t="233334" x="1652588" y="6313488"/>
          <p14:tracePt t="233590" x="1714500" y="6296025"/>
          <p14:tracePt t="233599" x="1758950" y="6259513"/>
          <p14:tracePt t="233610" x="1812925" y="6232525"/>
          <p14:tracePt t="233629" x="1893888" y="6197600"/>
          <p14:tracePt t="233644" x="1911350" y="6180138"/>
          <p14:tracePt t="233660" x="1938338" y="6170613"/>
          <p14:tracePt t="233721" x="1938338" y="6161088"/>
          <p14:tracePt t="233772" x="1928813" y="6161088"/>
          <p14:tracePt t="233781" x="1919288" y="6161088"/>
          <p14:tracePt t="233821" x="1919288" y="6153150"/>
          <p14:tracePt t="233853" x="1901825" y="6143625"/>
          <p14:tracePt t="233863" x="1857375" y="6134100"/>
          <p14:tracePt t="233874" x="1830388" y="6116638"/>
          <p14:tracePt t="233883" x="1795463" y="6081713"/>
          <p14:tracePt t="233894" x="1741488" y="6045200"/>
          <p14:tracePt t="233911" x="1704975" y="6018213"/>
          <p14:tracePt t="233928" x="1679575" y="5965825"/>
          <p14:tracePt t="233944" x="1679575" y="5946775"/>
          <p14:tracePt t="233977" x="1679575" y="5938838"/>
          <p14:tracePt t="233995" x="1731963" y="5938838"/>
          <p14:tracePt t="234011" x="1776413" y="5919788"/>
          <p14:tracePt t="258639" x="1776413" y="5911850"/>
          <p14:tracePt t="258649" x="1776413" y="5875338"/>
          <p14:tracePt t="258659" x="1795463" y="5822950"/>
          <p14:tracePt t="258670" x="1803400" y="5724525"/>
          <p14:tracePt t="258684" x="1812925" y="5608638"/>
          <p14:tracePt t="258700" x="1874838" y="5268913"/>
          <p14:tracePt t="258717" x="1911350" y="5062538"/>
          <p14:tracePt t="258734" x="1965325" y="4759325"/>
          <p14:tracePt t="258750" x="1982788" y="4286250"/>
          <p14:tracePt t="258768" x="2036763" y="3867150"/>
          <p14:tracePt t="258784" x="2071688" y="3340100"/>
          <p14:tracePt t="258801" x="2133600" y="2670175"/>
          <p14:tracePt t="258817" x="2179638" y="2517775"/>
          <p14:tracePt t="258834" x="2205038" y="2276475"/>
          <p14:tracePt t="258852" x="2205038" y="2170113"/>
          <p14:tracePt t="258867" x="2205038" y="2116138"/>
          <p14:tracePt t="258884" x="2197100" y="2027238"/>
          <p14:tracePt t="258901" x="2179638" y="1965325"/>
          <p14:tracePt t="258917" x="2170113" y="1812925"/>
          <p14:tracePt t="258934" x="2170113" y="1714500"/>
          <p14:tracePt t="258950" x="2170113" y="1652588"/>
          <p14:tracePt t="258967" x="2197100" y="1527175"/>
          <p14:tracePt t="258984" x="2224088" y="1438275"/>
          <p14:tracePt t="259001" x="2241550" y="1357313"/>
          <p14:tracePt t="259018" x="2276475" y="1330325"/>
          <p14:tracePt t="259034" x="2322513" y="1303338"/>
          <p14:tracePt t="259270" x="2438400" y="1276350"/>
          <p14:tracePt t="259279" x="2581275" y="1231900"/>
          <p14:tracePt t="259289" x="2768600" y="1179513"/>
          <p14:tracePt t="259301" x="2946400" y="1116013"/>
          <p14:tracePt t="259317" x="3071813" y="1089025"/>
          <p14:tracePt t="259334" x="3108325" y="1062038"/>
          <p14:tracePt t="259351" x="3116263" y="1062038"/>
          <p14:tracePt t="259411" x="3116263" y="1071563"/>
          <p14:tracePt t="259422" x="3108325" y="1089025"/>
          <p14:tracePt t="259431" x="3108325" y="1098550"/>
          <p14:tracePt t="259441" x="3108325" y="1116013"/>
          <p14:tracePt t="259453" x="3108325" y="1125538"/>
          <p14:tracePt t="259467" x="3108325" y="1143000"/>
          <p14:tracePt t="259484" x="3108325" y="1187450"/>
          <p14:tracePt t="259502" x="3108325" y="1258888"/>
          <p14:tracePt t="259518" x="3108325" y="1285875"/>
          <p14:tracePt t="259534" x="3108325" y="1339850"/>
          <p14:tracePt t="259551" x="3108325" y="1374775"/>
          <p14:tracePt t="259567" x="3089275" y="1438275"/>
          <p14:tracePt t="259584" x="3081338" y="1536700"/>
          <p14:tracePt t="259601" x="3081338" y="1571625"/>
          <p14:tracePt t="259617" x="3081338" y="1625600"/>
          <p14:tracePt t="259635" x="3081338" y="1704975"/>
          <p14:tracePt t="259651" x="3081338" y="1758950"/>
          <p14:tracePt t="259668" x="3089275" y="1946275"/>
          <p14:tracePt t="259685" x="3098800" y="2081213"/>
          <p14:tracePt t="259701" x="3098800" y="2152650"/>
          <p14:tracePt t="259717" x="3116263" y="2330450"/>
          <p14:tracePt t="259734" x="3116263" y="2446338"/>
          <p14:tracePt t="259751" x="3125788" y="2608263"/>
          <p14:tracePt t="259768" x="3152775" y="2830513"/>
          <p14:tracePt t="259784" x="3152775" y="2955925"/>
          <p14:tracePt t="259801" x="3152775" y="3098800"/>
          <p14:tracePt t="259818" x="3108325" y="3330575"/>
          <p14:tracePt t="259834" x="3098800" y="3598863"/>
          <p14:tracePt t="259851" x="3062288" y="3884613"/>
          <p14:tracePt t="259868" x="3000375" y="4276725"/>
          <p14:tracePt t="259884" x="3000375" y="4367213"/>
          <p14:tracePt t="259901" x="3000375" y="4562475"/>
          <p14:tracePt t="259919" x="3017838" y="4884738"/>
          <p14:tracePt t="259934" x="3036888" y="4911725"/>
          <p14:tracePt t="260225" x="3036888" y="4919663"/>
          <p14:tracePt t="260235" x="3036888" y="4946650"/>
          <p14:tracePt t="260245" x="3036888" y="4991100"/>
          <p14:tracePt t="260254" x="3036888" y="5027613"/>
          <p14:tracePt t="260267" x="3036888" y="5081588"/>
          <p14:tracePt t="260286" x="3044825" y="5180013"/>
          <p14:tracePt t="260301" x="3044825" y="5251450"/>
          <p14:tracePt t="260318" x="3044825" y="5330825"/>
          <p14:tracePt t="260336" x="3044825" y="5394325"/>
          <p14:tracePt t="260351" x="3044825" y="5456238"/>
          <p14:tracePt t="260368" x="3027363" y="5697538"/>
          <p14:tracePt t="260384" x="3017838" y="5795963"/>
          <p14:tracePt t="260388" x="3009900" y="5848350"/>
          <p14:tracePt t="260401" x="3000375" y="5902325"/>
          <p14:tracePt t="260418" x="2982913" y="5956300"/>
          <p14:tracePt t="260435" x="2982913" y="5965825"/>
          <p14:tracePt t="260611" x="2982913" y="5973763"/>
          <p14:tracePt t="260621" x="2982913" y="5991225"/>
          <p14:tracePt t="260631" x="2973388" y="6000750"/>
          <p14:tracePt t="260641" x="2965450" y="6010275"/>
          <p14:tracePt t="260652" x="2965450" y="6018213"/>
          <p14:tracePt t="260966" x="2955925" y="6027738"/>
          <p14:tracePt t="261240" x="2955925" y="6037263"/>
          <p14:tracePt t="261262" x="2946400" y="6045200"/>
          <p14:tracePt t="261272" x="2946400" y="6054725"/>
          <p14:tracePt t="261281" x="2946400" y="6072188"/>
          <p14:tracePt t="261292" x="2946400" y="6089650"/>
          <p14:tracePt t="261303" x="2946400" y="6108700"/>
          <p14:tracePt t="261318" x="2946400" y="6116638"/>
          <p14:tracePt t="261335" x="2946400" y="6134100"/>
          <p14:tracePt t="261516" x="2928938" y="6134100"/>
          <p14:tracePt t="261526" x="2884488" y="6134100"/>
          <p14:tracePt t="261537" x="2840038" y="6134100"/>
          <p14:tracePt t="261551" x="2803525" y="6143625"/>
          <p14:tracePt t="261568" x="2732088" y="6143625"/>
          <p14:tracePt t="261586" x="2625725" y="6143625"/>
          <p14:tracePt t="261601" x="2581275" y="6161088"/>
          <p14:tracePt t="261618" x="2562225" y="6170613"/>
          <p14:tracePt t="261688" x="2581275" y="6170613"/>
          <p14:tracePt t="261699" x="2608263" y="6170613"/>
          <p14:tracePt t="261709" x="2652713" y="6170613"/>
          <p14:tracePt t="261719" x="2687638" y="6161088"/>
          <p14:tracePt t="261735" x="2714625" y="6153150"/>
          <p14:tracePt t="261752" x="2732088" y="6153150"/>
          <p14:tracePt t="261831" x="2724150" y="6161088"/>
          <p14:tracePt t="261841" x="2697163" y="6161088"/>
          <p14:tracePt t="261852" x="2660650" y="6161088"/>
          <p14:tracePt t="261868" x="2625725" y="6161088"/>
          <p14:tracePt t="261885" x="2581275" y="6161088"/>
          <p14:tracePt t="261901" x="2571750" y="6161088"/>
          <p14:tracePt t="261993" x="2598738" y="6161088"/>
          <p14:tracePt t="262003" x="2643188" y="6161088"/>
          <p14:tracePt t="262013" x="2670175" y="6161088"/>
          <p14:tracePt t="262023" x="2705100" y="6161088"/>
          <p14:tracePt t="262035" x="2732088" y="6161088"/>
          <p14:tracePt t="262051" x="2759075" y="6161088"/>
          <p14:tracePt t="262069" x="2768600" y="6161088"/>
          <p14:tracePt t="262124" x="2759075" y="6161088"/>
          <p14:tracePt t="262135" x="2741613" y="6161088"/>
          <p14:tracePt t="262146" x="2714625" y="6161088"/>
          <p14:tracePt t="262157" x="2679700" y="6161088"/>
          <p14:tracePt t="262169" x="2608263" y="6161088"/>
          <p14:tracePt t="262186" x="2455863" y="6188075"/>
          <p14:tracePt t="262461" x="2419350" y="6188075"/>
          <p14:tracePt t="262470" x="2384425" y="6188075"/>
          <p14:tracePt t="262481" x="2374900" y="6188075"/>
          <p14:tracePt t="262491" x="2357438" y="6188075"/>
          <p14:tracePt t="262502" x="2330450" y="6188075"/>
          <p14:tracePt t="262518" x="2312988" y="6188075"/>
          <p14:tracePt t="263091" x="2312988" y="6205538"/>
          <p14:tracePt t="263101" x="2322513" y="6224588"/>
          <p14:tracePt t="263111" x="2330450" y="6242050"/>
          <p14:tracePt t="263121" x="2330450" y="6251575"/>
          <p14:tracePt t="263135" x="2330450" y="6276975"/>
          <p14:tracePt t="263152" x="2330450" y="6330950"/>
          <p14:tracePt t="263168" x="2330450" y="6357938"/>
          <p14:tracePt t="263185" x="2339975" y="6465888"/>
          <p14:tracePt t="263202" x="2393950" y="6562725"/>
          <p14:tracePt t="263218" x="2411413" y="6599238"/>
          <p14:tracePt t="263235" x="2446338" y="6697663"/>
          <p14:tracePt t="263253" x="2455863" y="6786563"/>
          <p14:tracePt t="263269" x="2455863" y="6813550"/>
          <p14:tracePt t="263285" x="2465388" y="6848475"/>
          <p14:tracePt t="263318" x="2473325" y="6848475"/>
          <p14:tracePt t="264036" x="2536825" y="6786563"/>
          <p14:tracePt t="264046" x="2562225" y="6742113"/>
          <p14:tracePt t="264056" x="2589213" y="6724650"/>
          <p14:tracePt t="264068" x="2643188" y="6680200"/>
          <p14:tracePt t="264087" x="2776538" y="6562725"/>
          <p14:tracePt t="264102" x="2776538" y="6554788"/>
          <p14:tracePt t="264119" x="2776538" y="6545263"/>
          <p14:tracePt t="264341" x="2803525" y="6537325"/>
          <p14:tracePt t="264350" x="2847975" y="6510338"/>
          <p14:tracePt t="264361" x="2894013" y="6483350"/>
          <p14:tracePt t="264371" x="2928938" y="6446838"/>
          <p14:tracePt t="264385" x="2990850" y="6394450"/>
          <p14:tracePt t="264402" x="3108325" y="6197600"/>
          <p14:tracePt t="264419" x="3160713" y="6062663"/>
          <p14:tracePt t="264435" x="3205163" y="5813425"/>
          <p14:tracePt t="264453" x="3232150" y="5581650"/>
          <p14:tracePt t="264469" x="3241675" y="5402263"/>
          <p14:tracePt t="264485" x="3259138" y="5045075"/>
          <p14:tracePt t="264504" x="3268663" y="4751388"/>
          <p14:tracePt t="264518" x="3276600" y="4625975"/>
          <p14:tracePt t="264535" x="3286125" y="4527550"/>
          <p14:tracePt t="264552" x="3286125" y="4500563"/>
          <p14:tracePt t="264569" x="3286125" y="4491038"/>
          <p14:tracePt t="264757" x="3286125" y="4500563"/>
          <p14:tracePt t="264798" x="3286125" y="4510088"/>
          <p14:tracePt t="264819" x="3286125" y="4518025"/>
          <p14:tracePt t="265052" x="3286125" y="4537075"/>
          <p14:tracePt t="265063" x="3286125" y="4554538"/>
          <p14:tracePt t="265073" x="3286125" y="4581525"/>
          <p14:tracePt t="265086" x="3286125" y="4608513"/>
          <p14:tracePt t="265103" x="3286125" y="4679950"/>
          <p14:tracePt t="265119" x="3286125" y="4741863"/>
          <p14:tracePt t="265136" x="3286125" y="4894263"/>
          <p14:tracePt t="265153" x="3286125" y="4991100"/>
          <p14:tracePt t="265169" x="3276600" y="5089525"/>
          <p14:tracePt t="265185" x="3197225" y="5438775"/>
          <p14:tracePt t="265202" x="3143250" y="5572125"/>
          <p14:tracePt t="265219" x="3062288" y="5776913"/>
          <p14:tracePt t="265235" x="3017838" y="5911850"/>
          <p14:tracePt t="265253" x="3000375" y="5929313"/>
          <p14:tracePt t="265269" x="3000375" y="5946775"/>
          <p14:tracePt t="265581" x="2946400" y="5946775"/>
          <p14:tracePt t="265591" x="2874963" y="5946775"/>
          <p14:tracePt t="265602" x="2776538" y="5946775"/>
          <p14:tracePt t="265619" x="2633663" y="5956300"/>
          <p14:tracePt t="265636" x="2197100" y="5991225"/>
          <p14:tracePt t="265652" x="1714500" y="6045200"/>
          <p14:tracePt t="265669" x="1598613" y="6072188"/>
          <p14:tracePt t="265686" x="1473200" y="6081713"/>
          <p14:tracePt t="266221" x="1473200" y="6072188"/>
          <p14:tracePt t="266232" x="1490663" y="6045200"/>
          <p14:tracePt t="266241" x="1527175" y="5991225"/>
          <p14:tracePt t="266253" x="1544638" y="5956300"/>
          <p14:tracePt t="266270" x="1589088" y="5902325"/>
          <p14:tracePt t="266286" x="1660525" y="5795963"/>
          <p14:tracePt t="266303" x="1731963" y="5697538"/>
          <p14:tracePt t="266319" x="1795463" y="5626100"/>
          <p14:tracePt t="266336" x="1911350" y="5456238"/>
          <p14:tracePt t="266353" x="2017713" y="5295900"/>
          <p14:tracePt t="266369" x="2054225" y="5214938"/>
          <p14:tracePt t="266386" x="2081213" y="5072063"/>
          <p14:tracePt t="266405" x="2081213" y="4875213"/>
          <p14:tracePt t="266419" x="2071688" y="4768850"/>
          <p14:tracePt t="266436" x="2027238" y="4537075"/>
          <p14:tracePt t="266453" x="1982788" y="4429125"/>
          <p14:tracePt t="266469" x="1938338" y="4340225"/>
          <p14:tracePt t="266486" x="1919288" y="4268788"/>
          <p14:tracePt t="266503" x="1911350" y="4232275"/>
          <p14:tracePt t="266519" x="1893888" y="4152900"/>
          <p14:tracePt t="266536" x="1893888" y="4017963"/>
          <p14:tracePt t="266553" x="1893888" y="3965575"/>
          <p14:tracePt t="266569" x="1893888" y="3919538"/>
          <p14:tracePt t="266607" x="1901825" y="3919538"/>
          <p14:tracePt t="266619" x="1928813" y="3919538"/>
          <p14:tracePt t="266636" x="1990725" y="3919538"/>
          <p14:tracePt t="266882" x="2027238" y="3919538"/>
          <p14:tracePt t="266892" x="2089150" y="3911600"/>
          <p14:tracePt t="266903" x="2232025" y="3867150"/>
          <p14:tracePt t="266919" x="2465388" y="3768725"/>
          <p14:tracePt t="266936" x="2973388" y="3509963"/>
          <p14:tracePt t="266953" x="3402013" y="3179763"/>
          <p14:tracePt t="266970" x="3598863" y="3071813"/>
          <p14:tracePt t="266986" x="3848100" y="2938463"/>
          <p14:tracePt t="267003" x="3983038" y="2830513"/>
          <p14:tracePt t="267019" x="4027488" y="2776538"/>
          <p14:tracePt t="267036" x="4044950" y="2724150"/>
          <p14:tracePt t="267054" x="4010025" y="2660650"/>
          <p14:tracePt t="267069" x="3929063" y="2598738"/>
          <p14:tracePt t="267086" x="3500438" y="2473325"/>
          <p14:tracePt t="267103" x="3224213" y="2428875"/>
          <p14:tracePt t="267120" x="2473325" y="2339975"/>
          <p14:tracePt t="267136" x="1822450" y="2259013"/>
          <p14:tracePt t="267153" x="1714500" y="2241550"/>
          <p14:tracePt t="267169" x="1616075" y="2197100"/>
          <p14:tracePt t="267187" x="1608138" y="2160588"/>
          <p14:tracePt t="267203" x="1616075" y="2098675"/>
          <p14:tracePt t="267219" x="1670050" y="2071688"/>
          <p14:tracePt t="267553" x="1741488" y="2071688"/>
          <p14:tracePt t="267563" x="1785938" y="2071688"/>
          <p14:tracePt t="267573" x="1847850" y="2071688"/>
          <p14:tracePt t="267586" x="1919288" y="2071688"/>
          <p14:tracePt t="267603" x="2054225" y="2044700"/>
          <p14:tracePt t="267619" x="2089150" y="2036763"/>
          <p14:tracePt t="267636" x="2108200" y="2036763"/>
          <p14:tracePt t="267694" x="2108200" y="2044700"/>
          <p14:tracePt t="267705" x="2108200" y="2062163"/>
          <p14:tracePt t="267715" x="2108200" y="2089150"/>
          <p14:tracePt t="267725" x="2089150" y="2143125"/>
          <p14:tracePt t="267737" x="2071688" y="2187575"/>
          <p14:tracePt t="267753" x="2062163" y="2276475"/>
          <p14:tracePt t="267769" x="2036763" y="2490788"/>
          <p14:tracePt t="267786" x="1973263" y="2857500"/>
          <p14:tracePt t="267803" x="1965325" y="3017838"/>
          <p14:tracePt t="267820" x="1928813" y="3295650"/>
          <p14:tracePt t="267837" x="1901825" y="3786188"/>
          <p14:tracePt t="267853" x="1901825" y="4010025"/>
          <p14:tracePt t="267870" x="1874838" y="4554538"/>
          <p14:tracePt t="267887" x="1795463" y="4946650"/>
          <p14:tracePt t="267903" x="1731963" y="5126038"/>
          <p14:tracePt t="267920" x="1660525" y="5214938"/>
          <p14:tracePt t="268183" x="1660525" y="5232400"/>
          <p14:tracePt t="268193" x="1660525" y="5268913"/>
          <p14:tracePt t="268203" x="1679575" y="5322888"/>
          <p14:tracePt t="268220" x="1704975" y="5384800"/>
          <p14:tracePt t="268236" x="1795463" y="5554663"/>
          <p14:tracePt t="268254" x="1884363" y="5776913"/>
          <p14:tracePt t="268270" x="1901825" y="5867400"/>
          <p14:tracePt t="268286" x="1919288" y="5956300"/>
          <p14:tracePt t="268305" x="1919288" y="6045200"/>
          <p14:tracePt t="268319" x="1919288" y="6108700"/>
          <p14:tracePt t="268337" x="1911350" y="6224588"/>
          <p14:tracePt t="268353" x="1911350" y="6242050"/>
          <p14:tracePt t="268370" x="1911350" y="6251575"/>
          <p14:tracePt t="268497" x="1919288" y="6251575"/>
          <p14:tracePt t="268508" x="1955800" y="6224588"/>
          <p14:tracePt t="268520" x="2000250" y="6205538"/>
          <p14:tracePt t="268538" x="2081213" y="6170613"/>
          <p14:tracePt t="268553" x="2143125" y="6153150"/>
          <p14:tracePt t="268570" x="2251075" y="6116638"/>
          <p14:tracePt t="268586" x="2286000" y="6108700"/>
          <p14:tracePt t="268603" x="2303463" y="6099175"/>
          <p14:tracePt t="268894" x="2330450" y="6108700"/>
          <p14:tracePt t="268904" x="2374900" y="6126163"/>
          <p14:tracePt t="268915" x="2411413" y="6134100"/>
          <p14:tracePt t="268925" x="2438400" y="6161088"/>
          <p14:tracePt t="268937" x="2465388" y="6205538"/>
          <p14:tracePt t="268955" x="2500313" y="6276975"/>
          <p14:tracePt t="268970" x="2509838" y="6330950"/>
          <p14:tracePt t="268986" x="2509838" y="6411913"/>
          <p14:tracePt t="269003" x="2455863" y="6473825"/>
          <p14:tracePt t="269020" x="2224088" y="6688138"/>
          <p14:tracePt t="269036" x="1946275" y="6840538"/>
          <p14:tracePt t="270307" x="2241550" y="6518275"/>
          <p14:tracePt t="270317" x="2438400" y="6375400"/>
          <p14:tracePt t="270327" x="2625725" y="6215063"/>
          <p14:tracePt t="270338" x="2813050" y="5938838"/>
          <p14:tracePt t="270354" x="3081338" y="5643563"/>
          <p14:tracePt t="270370" x="3625850" y="5205413"/>
          <p14:tracePt t="270388" x="4562475" y="4768850"/>
          <p14:tracePt t="328288" x="4562475" y="4759325"/>
          <p14:tracePt t="328298" x="4537075" y="4705350"/>
          <p14:tracePt t="328309" x="4491038" y="4643438"/>
          <p14:tracePt t="328319" x="4402138" y="4589463"/>
          <p14:tracePt t="328335" x="4232275" y="4491038"/>
          <p14:tracePt t="328353" x="3776663" y="4303713"/>
          <p14:tracePt t="328369" x="3367088" y="4125913"/>
          <p14:tracePt t="328385" x="3241675" y="4017963"/>
          <p14:tracePt t="328402" x="3116263" y="3875088"/>
          <p14:tracePt t="328421" x="3000375" y="3732213"/>
          <p14:tracePt t="328436" x="2955925" y="3679825"/>
          <p14:tracePt t="328452" x="2874963" y="3581400"/>
          <p14:tracePt t="328470" x="2795588" y="3419475"/>
          <p14:tracePt t="328485" x="2768600" y="3367088"/>
          <p14:tracePt t="328502" x="2724150" y="3286125"/>
          <p14:tracePt t="328519" x="2687638" y="3232150"/>
          <p14:tracePt t="328535" x="2643188" y="3160713"/>
          <p14:tracePt t="328552" x="2616200" y="3081338"/>
          <p14:tracePt t="328569" x="2589213" y="3027363"/>
          <p14:tracePt t="328585" x="2571750" y="2973388"/>
          <p14:tracePt t="328604" x="2562225" y="2955925"/>
          <p14:tracePt t="328635" x="2562225" y="2946400"/>
          <p14:tracePt t="328908" x="2554288" y="2946400"/>
          <p14:tracePt t="329275" x="2509838" y="2955925"/>
          <p14:tracePt t="329285" x="2482850" y="2965450"/>
          <p14:tracePt t="329295" x="2455863" y="2965450"/>
          <p14:tracePt t="329305" x="2446338" y="2965450"/>
          <p14:tracePt t="329319" x="2411413" y="2982913"/>
          <p14:tracePt t="329336" x="2384425" y="2982913"/>
          <p14:tracePt t="329418" x="2384425" y="2973388"/>
          <p14:tracePt t="329427" x="2384425" y="2965450"/>
          <p14:tracePt t="329467" x="2384425" y="2955925"/>
          <p14:tracePt t="331979" x="2384425" y="2928938"/>
          <p14:tracePt t="331988" x="2384425" y="2901950"/>
          <p14:tracePt t="332001" x="2374900" y="2857500"/>
          <p14:tracePt t="332008" x="2366963" y="2830513"/>
          <p14:tracePt t="332021" x="2339975" y="2776538"/>
          <p14:tracePt t="332036" x="2330450" y="2759075"/>
          <p14:tracePt t="332053" x="2322513" y="2732088"/>
          <p14:tracePt t="332070" x="2312988" y="2714625"/>
          <p14:tracePt t="332121" x="2312988" y="2705100"/>
          <p14:tracePt t="332131" x="2303463" y="2679700"/>
          <p14:tracePt t="332141" x="2295525" y="2679700"/>
          <p14:tracePt t="332153" x="2268538" y="2652713"/>
          <p14:tracePt t="332171" x="2251075" y="2643188"/>
          <p14:tracePt t="332187" x="2224088" y="2633663"/>
          <p14:tracePt t="332203" x="2205038" y="2625725"/>
          <p14:tracePt t="332220" x="2197100" y="2625725"/>
          <p14:tracePt t="332236" x="2170113" y="2608263"/>
          <p14:tracePt t="332253" x="2098675" y="2562225"/>
          <p14:tracePt t="332270" x="2044700" y="2536825"/>
          <p14:tracePt t="332286" x="1982788" y="2455863"/>
          <p14:tracePt t="332303" x="1973263" y="2419350"/>
          <p14:tracePt t="332320" x="1973263" y="2401888"/>
          <p14:tracePt t="332336" x="1973263" y="2339975"/>
          <p14:tracePt t="332355" x="2009775" y="2224088"/>
          <p14:tracePt t="332370" x="2044700" y="2152650"/>
          <p14:tracePt t="332387" x="2081213" y="1946275"/>
          <p14:tracePt t="332405" x="2089150" y="1857375"/>
          <p14:tracePt t="332420" x="2089150" y="1822450"/>
          <p14:tracePt t="332436" x="2089150" y="1785938"/>
          <p14:tracePt t="332453" x="2089150" y="1768475"/>
          <p14:tracePt t="332470" x="2089150" y="1758950"/>
          <p14:tracePt t="332914" x="2089150" y="1751013"/>
          <p14:tracePt t="332934" x="2089150" y="1741488"/>
          <p14:tracePt t="333218" x="2089150" y="1751013"/>
          <p14:tracePt t="333249" x="2089150" y="1758950"/>
          <p14:tracePt t="333269" x="2089150" y="1768475"/>
          <p14:tracePt t="333279" x="2089150" y="1776413"/>
          <p14:tracePt t="333290" x="2089150" y="1785938"/>
          <p14:tracePt t="333303" x="2089150" y="1795463"/>
          <p14:tracePt t="333320" x="2089150" y="1830388"/>
          <p14:tracePt t="333337" x="2089150" y="1866900"/>
          <p14:tracePt t="333353" x="2089150" y="1946275"/>
          <p14:tracePt t="333371" x="2089150" y="1990725"/>
          <p14:tracePt t="333387" x="2089150" y="2017713"/>
          <p14:tracePt t="333404" x="2098675" y="2071688"/>
          <p14:tracePt t="333422" x="2108200" y="2160588"/>
          <p14:tracePt t="333437" x="2108200" y="2170113"/>
          <p14:tracePt t="333453" x="2108200" y="2179638"/>
          <p14:tracePt t="333487" x="2108200" y="2187575"/>
          <p14:tracePt t="333706" x="2108200" y="2197100"/>
          <p14:tracePt t="333717" x="2108200" y="2205038"/>
          <p14:tracePt t="333727" x="2108200" y="2214563"/>
          <p14:tracePt t="333737" x="2108200" y="2224088"/>
          <p14:tracePt t="333753" x="2108200" y="2232025"/>
          <p14:tracePt t="333770" x="2108200" y="2276475"/>
          <p14:tracePt t="333788" x="2108200" y="2374900"/>
          <p14:tracePt t="333803" x="2108200" y="2419350"/>
          <p14:tracePt t="333820" x="2098675" y="2500313"/>
          <p14:tracePt t="333839" x="2098675" y="2625725"/>
          <p14:tracePt t="333854" x="2098675" y="2732088"/>
          <p14:tracePt t="333870" x="2098675" y="2803525"/>
          <p14:tracePt t="333887" x="2098675" y="2822575"/>
          <p14:tracePt t="333904" x="2098675" y="2857500"/>
          <p14:tracePt t="333920" x="2089150" y="2894013"/>
          <p14:tracePt t="333937" x="2081213" y="2911475"/>
          <p14:tracePt t="333954" x="2062163" y="2965450"/>
          <p14:tracePt t="333971" x="2044700" y="3054350"/>
          <p14:tracePt t="333987" x="2027238" y="3062288"/>
          <p14:tracePt t="334004" x="2017713" y="3098800"/>
          <p14:tracePt t="334021" x="2009775" y="3108325"/>
          <p14:tracePt t="334037" x="1990725" y="3116263"/>
          <p14:tracePt t="334054" x="1946275" y="3187700"/>
          <p14:tracePt t="334072" x="1857375" y="3402013"/>
          <p14:tracePt t="334087" x="1795463" y="3571875"/>
          <p14:tracePt t="334103" x="1714500" y="3697288"/>
          <p14:tracePt t="334120" x="1714500" y="3705225"/>
          <p14:tracePt t="334408" x="1679575" y="3768725"/>
          <p14:tracePt t="334419" x="1633538" y="3813175"/>
          <p14:tracePt t="334428" x="1598613" y="3884613"/>
          <p14:tracePt t="334439" x="1544638" y="4000500"/>
          <p14:tracePt t="334454" x="1490663" y="4054475"/>
          <p14:tracePt t="334470" x="1438275" y="4187825"/>
          <p14:tracePt t="334488" x="1411288" y="4232275"/>
          <p14:tracePt t="334504" x="1401763" y="4251325"/>
          <p14:tracePt t="334520" x="1401763" y="4259263"/>
          <p14:tracePt t="334550" x="1401763" y="4268788"/>
          <p14:tracePt t="334581" x="1393825" y="4268788"/>
          <p14:tracePt t="334824" x="1393825" y="4259263"/>
          <p14:tracePt t="334885" x="1411288" y="4251325"/>
          <p14:tracePt t="334896" x="1517650" y="4214813"/>
          <p14:tracePt t="334907" x="1704975" y="4187825"/>
          <p14:tracePt t="334920" x="1795463" y="4170363"/>
          <p14:tracePt t="334937" x="1946275" y="4160838"/>
          <p14:tracePt t="334954" x="2071688" y="4160838"/>
          <p14:tracePt t="334970" x="2490788" y="4179888"/>
          <p14:tracePt t="334987" x="2867025" y="4259263"/>
          <p14:tracePt t="335004" x="3143250" y="4348163"/>
          <p14:tracePt t="335021" x="3697288" y="4510088"/>
          <p14:tracePt t="335038" x="4286250" y="4813300"/>
          <p14:tracePt t="335054" x="4616450" y="4983163"/>
          <p14:tracePt t="335071" x="5072063" y="5259388"/>
          <p14:tracePt t="335089" x="5518150" y="5688013"/>
          <p14:tracePt t="335104" x="5680075" y="5911850"/>
          <p14:tracePt t="335120" x="5946775" y="6269038"/>
          <p14:tracePt t="335139" x="6054725" y="6626225"/>
          <p14:tracePt t="335154" x="6054725" y="6705600"/>
          <p14:tracePt t="335170" x="5965825" y="6848475"/>
          <p14:tracePt t="335187" x="5813425" y="6848475"/>
          <p14:tracePt t="335204" x="5510213" y="6848475"/>
          <p14:tracePt t="335221" x="5197475" y="6848475"/>
          <p14:tracePt t="338077" x="5126038" y="6545263"/>
          <p14:tracePt t="338086" x="5126038" y="6446838"/>
          <p14:tracePt t="338096" x="5126038" y="6367463"/>
          <p14:tracePt t="338108" x="5116513" y="6259513"/>
          <p14:tracePt t="338121" x="5108575" y="6134100"/>
          <p14:tracePt t="338138" x="5108575" y="5946775"/>
          <p14:tracePt t="338155" x="5099050" y="5867400"/>
          <p14:tracePt t="338171" x="5081588" y="5803900"/>
          <p14:tracePt t="338188" x="5081588" y="5786438"/>
          <p14:tracePt t="338229" x="5081588" y="5776913"/>
          <p14:tracePt t="338331" x="5089525" y="5776913"/>
          <p14:tracePt t="338340" x="5116513" y="5795963"/>
          <p14:tracePt t="338350" x="5160963" y="5830888"/>
          <p14:tracePt t="338361" x="5187950" y="5867400"/>
          <p14:tracePt t="338372" x="5197475" y="5919788"/>
          <p14:tracePt t="338388" x="5197475" y="5965825"/>
          <p14:tracePt t="338405" x="5170488" y="6037263"/>
          <p14:tracePt t="338422" x="5133975" y="60547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Fetch</a:t>
            </a:r>
            <a:endParaRPr lang="en-US" dirty="0"/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>
          <a:xfrm>
            <a:off x="455613" y="1059931"/>
            <a:ext cx="5587047" cy="5101172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/>
              <a:t>The CPU is always in an infinite loop, fetching </a:t>
            </a:r>
            <a:r>
              <a:rPr lang="en-US" sz="2000" dirty="0" smtClean="0"/>
              <a:t>instructions </a:t>
            </a:r>
            <a:r>
              <a:rPr lang="en-US" sz="2000" dirty="0"/>
              <a:t>from memory and executing </a:t>
            </a:r>
            <a:r>
              <a:rPr lang="en-US" sz="2000" dirty="0" smtClean="0"/>
              <a:t>them</a:t>
            </a:r>
            <a:endParaRPr lang="en-US" sz="20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The </a:t>
            </a:r>
            <a:r>
              <a:rPr lang="en-US" sz="2000" dirty="0">
                <a:solidFill>
                  <a:schemeClr val="accent1"/>
                </a:solidFill>
              </a:rPr>
              <a:t>program counter </a:t>
            </a:r>
            <a:r>
              <a:rPr lang="en-US" sz="2000" dirty="0"/>
              <a:t>or </a:t>
            </a:r>
            <a:r>
              <a:rPr lang="en-US" sz="2000" dirty="0">
                <a:solidFill>
                  <a:schemeClr val="accent1"/>
                </a:solidFill>
              </a:rPr>
              <a:t>PC</a:t>
            </a:r>
            <a:r>
              <a:rPr lang="en-US" sz="2000" dirty="0"/>
              <a:t> register holds the </a:t>
            </a:r>
            <a:r>
              <a:rPr lang="en-US" sz="2000" dirty="0" smtClean="0"/>
              <a:t>address </a:t>
            </a:r>
            <a:r>
              <a:rPr lang="en-US" sz="2000" dirty="0"/>
              <a:t>of the current </a:t>
            </a:r>
            <a:r>
              <a:rPr lang="en-US" sz="2000" dirty="0" smtClean="0"/>
              <a:t>instruction</a:t>
            </a:r>
            <a:endParaRPr lang="en-US" sz="2000" dirty="0"/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/>
              <a:t>MIPS </a:t>
            </a:r>
            <a:r>
              <a:rPr lang="en-US" sz="2000" dirty="0"/>
              <a:t>instructions are each four bytes long, so </a:t>
            </a:r>
            <a:r>
              <a:rPr lang="en-US" sz="2000" dirty="0" smtClean="0"/>
              <a:t>the </a:t>
            </a:r>
            <a:r>
              <a:rPr lang="en-US" sz="2000" dirty="0"/>
              <a:t>PC should be incremented by four to read </a:t>
            </a:r>
            <a:r>
              <a:rPr lang="en-US" sz="2000" dirty="0" smtClean="0"/>
              <a:t>the </a:t>
            </a:r>
            <a:r>
              <a:rPr lang="en-US" sz="2000" dirty="0"/>
              <a:t>next instruction in </a:t>
            </a:r>
            <a:r>
              <a:rPr lang="en-US" sz="2000" dirty="0" smtClean="0"/>
              <a:t>sequence</a:t>
            </a:r>
            <a:endParaRPr lang="en-US" sz="2000" dirty="0"/>
          </a:p>
          <a:p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695101" y="1397086"/>
            <a:ext cx="1923305" cy="1574605"/>
            <a:chOff x="6695101" y="1397086"/>
            <a:chExt cx="1923305" cy="1574605"/>
          </a:xfrm>
        </p:grpSpPr>
        <p:cxnSp>
          <p:nvCxnSpPr>
            <p:cNvPr id="19" name="Elbow Connector 18"/>
            <p:cNvCxnSpPr>
              <a:stCxn id="12" idx="3"/>
              <a:endCxn id="34" idx="0"/>
            </p:cNvCxnSpPr>
            <p:nvPr/>
          </p:nvCxnSpPr>
          <p:spPr bwMode="auto">
            <a:xfrm flipH="1">
              <a:off x="6731675" y="1916860"/>
              <a:ext cx="1881453" cy="218017"/>
            </a:xfrm>
            <a:prstGeom prst="bentConnector4">
              <a:avLst>
                <a:gd name="adj1" fmla="val -12150"/>
                <a:gd name="adj2" fmla="val -341617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26" name="Oval 25"/>
            <p:cNvSpPr/>
            <p:nvPr/>
          </p:nvSpPr>
          <p:spPr bwMode="auto">
            <a:xfrm>
              <a:off x="6695101" y="2899219"/>
              <a:ext cx="72472" cy="72472"/>
            </a:xfrm>
            <a:prstGeom prst="ellipse">
              <a:avLst/>
            </a:prstGeom>
            <a:solidFill>
              <a:schemeClr val="tx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28" name="Elbow Connector 27"/>
            <p:cNvCxnSpPr>
              <a:stCxn id="26" idx="6"/>
              <a:endCxn id="29" idx="1"/>
            </p:cNvCxnSpPr>
            <p:nvPr/>
          </p:nvCxnSpPr>
          <p:spPr bwMode="auto">
            <a:xfrm flipV="1">
              <a:off x="6767573" y="1626206"/>
              <a:ext cx="1319960" cy="1309249"/>
            </a:xfrm>
            <a:prstGeom prst="bentConnector3">
              <a:avLst>
                <a:gd name="adj1" fmla="val 38839"/>
              </a:avLst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grpSp>
          <p:nvGrpSpPr>
            <p:cNvPr id="30" name="Group 29"/>
            <p:cNvGrpSpPr/>
            <p:nvPr/>
          </p:nvGrpSpPr>
          <p:grpSpPr>
            <a:xfrm>
              <a:off x="8087533" y="1397086"/>
              <a:ext cx="530873" cy="1050601"/>
              <a:chOff x="5030045" y="2169459"/>
              <a:chExt cx="530873" cy="1050601"/>
            </a:xfrm>
          </p:grpSpPr>
          <p:sp>
            <p:nvSpPr>
              <p:cNvPr id="11" name="Freeform 127"/>
              <p:cNvSpPr>
                <a:spLocks/>
              </p:cNvSpPr>
              <p:nvPr/>
            </p:nvSpPr>
            <p:spPr bwMode="auto">
              <a:xfrm>
                <a:off x="5030045" y="2169459"/>
                <a:ext cx="530873" cy="1050601"/>
              </a:xfrm>
              <a:custGeom>
                <a:avLst/>
                <a:gdLst>
                  <a:gd name="T0" fmla="*/ 0 w 210"/>
                  <a:gd name="T1" fmla="*/ 0 h 413"/>
                  <a:gd name="T2" fmla="*/ 0 w 210"/>
                  <a:gd name="T3" fmla="*/ 167 h 413"/>
                  <a:gd name="T4" fmla="*/ 91 w 210"/>
                  <a:gd name="T5" fmla="*/ 207 h 413"/>
                  <a:gd name="T6" fmla="*/ 0 w 210"/>
                  <a:gd name="T7" fmla="*/ 245 h 413"/>
                  <a:gd name="T8" fmla="*/ 0 w 210"/>
                  <a:gd name="T9" fmla="*/ 412 h 413"/>
                  <a:gd name="T10" fmla="*/ 284 w 210"/>
                  <a:gd name="T11" fmla="*/ 286 h 413"/>
                  <a:gd name="T12" fmla="*/ 284 w 210"/>
                  <a:gd name="T13" fmla="*/ 127 h 413"/>
                  <a:gd name="T14" fmla="*/ 0 w 210"/>
                  <a:gd name="T15" fmla="*/ 0 h 413"/>
                  <a:gd name="T16" fmla="*/ 0 w 210"/>
                  <a:gd name="T17" fmla="*/ 0 h 41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10"/>
                  <a:gd name="T28" fmla="*/ 0 h 413"/>
                  <a:gd name="T29" fmla="*/ 210 w 210"/>
                  <a:gd name="T30" fmla="*/ 413 h 41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10" h="413">
                    <a:moveTo>
                      <a:pt x="0" y="0"/>
                    </a:moveTo>
                    <a:lnTo>
                      <a:pt x="0" y="167"/>
                    </a:lnTo>
                    <a:lnTo>
                      <a:pt x="67" y="207"/>
                    </a:lnTo>
                    <a:lnTo>
                      <a:pt x="0" y="245"/>
                    </a:lnTo>
                    <a:lnTo>
                      <a:pt x="0" y="412"/>
                    </a:lnTo>
                    <a:lnTo>
                      <a:pt x="209" y="286"/>
                    </a:lnTo>
                    <a:lnTo>
                      <a:pt x="209" y="127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89220" y="2604594"/>
                <a:ext cx="366420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dirty="0" smtClean="0">
                    <a:latin typeface="+mj-lt"/>
                  </a:rPr>
                  <a:t>Add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030045" y="2313940"/>
                <a:ext cx="11345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030045" y="2921239"/>
                <a:ext cx="113455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00" dirty="0" smtClean="0">
                    <a:latin typeface="+mj-lt"/>
                  </a:rPr>
                  <a:t> 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546420" y="206407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+mj-lt"/>
                </a:rPr>
                <a:t>4</a:t>
              </a:r>
            </a:p>
          </p:txBody>
        </p:sp>
        <p:cxnSp>
          <p:nvCxnSpPr>
            <p:cNvPr id="35" name="Straight Arrow Connector 34"/>
            <p:cNvCxnSpPr>
              <a:stCxn id="33" idx="3"/>
              <a:endCxn id="32" idx="1"/>
            </p:cNvCxnSpPr>
            <p:nvPr/>
          </p:nvCxnSpPr>
          <p:spPr bwMode="auto">
            <a:xfrm>
              <a:off x="7835282" y="2233355"/>
              <a:ext cx="252251" cy="15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38" name="Group 37"/>
          <p:cNvGrpSpPr/>
          <p:nvPr/>
        </p:nvGrpSpPr>
        <p:grpSpPr>
          <a:xfrm>
            <a:off x="6404965" y="3417338"/>
            <a:ext cx="2024953" cy="1386326"/>
            <a:chOff x="6404965" y="3417338"/>
            <a:chExt cx="2024953" cy="1386326"/>
          </a:xfrm>
        </p:grpSpPr>
        <p:grpSp>
          <p:nvGrpSpPr>
            <p:cNvPr id="6" name="Group 5"/>
            <p:cNvGrpSpPr/>
            <p:nvPr/>
          </p:nvGrpSpPr>
          <p:grpSpPr>
            <a:xfrm>
              <a:off x="6404965" y="3417338"/>
              <a:ext cx="1550894" cy="1386326"/>
              <a:chOff x="3021106" y="3598050"/>
              <a:chExt cx="1550894" cy="1386326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3021106" y="3598050"/>
                <a:ext cx="1550894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021106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 smtClean="0">
                    <a:latin typeface="+mj-lt"/>
                  </a:rPr>
                  <a:t>address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Instruction [31-0]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377209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Memory</a:t>
                </a:r>
              </a:p>
            </p:txBody>
          </p:sp>
        </p:grpSp>
        <p:cxnSp>
          <p:nvCxnSpPr>
            <p:cNvPr id="40" name="Straight Arrow Connector 39"/>
            <p:cNvCxnSpPr>
              <a:stCxn id="7" idx="3"/>
            </p:cNvCxnSpPr>
            <p:nvPr/>
          </p:nvCxnSpPr>
          <p:spPr bwMode="auto">
            <a:xfrm>
              <a:off x="7955859" y="3635985"/>
              <a:ext cx="474059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6530087" y="2134877"/>
            <a:ext cx="388497" cy="1282461"/>
            <a:chOff x="6530087" y="2134877"/>
            <a:chExt cx="388497" cy="1282461"/>
          </a:xfrm>
        </p:grpSpPr>
        <p:cxnSp>
          <p:nvCxnSpPr>
            <p:cNvPr id="17" name="Straight Arrow Connector 16"/>
            <p:cNvCxnSpPr>
              <a:stCxn id="34" idx="2"/>
              <a:endCxn id="26" idx="4"/>
            </p:cNvCxnSpPr>
            <p:nvPr/>
          </p:nvCxnSpPr>
          <p:spPr bwMode="auto">
            <a:xfrm flipH="1">
              <a:off x="6731337" y="2760497"/>
              <a:ext cx="338" cy="211194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5" name="Group 24"/>
            <p:cNvGrpSpPr/>
            <p:nvPr/>
          </p:nvGrpSpPr>
          <p:grpSpPr>
            <a:xfrm>
              <a:off x="6530087" y="2134877"/>
              <a:ext cx="388497" cy="625620"/>
              <a:chOff x="155044" y="1514471"/>
              <a:chExt cx="388497" cy="62562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69720" y="1514471"/>
                <a:ext cx="373821" cy="625620"/>
                <a:chOff x="2979708" y="2694759"/>
                <a:chExt cx="492339" cy="823968"/>
              </a:xfrm>
            </p:grpSpPr>
            <p:sp>
              <p:nvSpPr>
                <p:cNvPr id="34" name="Rectangle 33"/>
                <p:cNvSpPr/>
                <p:nvPr/>
              </p:nvSpPr>
              <p:spPr bwMode="auto">
                <a:xfrm>
                  <a:off x="2991378" y="2694759"/>
                  <a:ext cx="468998" cy="82396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979708" y="2872568"/>
                  <a:ext cx="492339" cy="4053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+mj-lt"/>
                    </a:rPr>
                    <a:t>PC</a:t>
                  </a:r>
                </a:p>
              </p:txBody>
            </p:sp>
          </p:grpSp>
          <p:sp>
            <p:nvSpPr>
              <p:cNvPr id="31" name="Isosceles Triangle 30"/>
              <p:cNvSpPr/>
              <p:nvPr/>
            </p:nvSpPr>
            <p:spPr bwMode="auto">
              <a:xfrm rot="19800000">
                <a:off x="155044" y="1973506"/>
                <a:ext cx="89552" cy="77200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</p:grpSp>
        <p:cxnSp>
          <p:nvCxnSpPr>
            <p:cNvPr id="20" name="Straight Arrow Connector 19"/>
            <p:cNvCxnSpPr>
              <a:stCxn id="26" idx="4"/>
              <a:endCxn id="5" idx="0"/>
            </p:cNvCxnSpPr>
            <p:nvPr/>
          </p:nvCxnSpPr>
          <p:spPr bwMode="auto">
            <a:xfrm>
              <a:off x="6731337" y="2971691"/>
              <a:ext cx="0" cy="445647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8259576"/>
      </p:ext>
    </p:extLst>
  </p:cSld>
  <p:clrMapOvr>
    <a:masterClrMapping/>
  </p:clrMapOvr>
  <p:transition advTm="2224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531" x="5133975" y="5795963"/>
          <p14:tracePt t="9538" x="5133975" y="5688013"/>
          <p14:tracePt t="9552" x="5133975" y="5419725"/>
          <p14:tracePt t="9569" x="5224463" y="4857750"/>
          <p14:tracePt t="9585" x="5286375" y="4473575"/>
          <p14:tracePt t="9602" x="5357813" y="3965575"/>
          <p14:tracePt t="9619" x="5375275" y="3500438"/>
          <p14:tracePt t="9635" x="5375275" y="3384550"/>
          <p14:tracePt t="9651" x="5375275" y="3125788"/>
          <p14:tracePt t="9668" x="5375275" y="3062288"/>
          <p14:tracePt t="9685" x="5375275" y="2965450"/>
          <p14:tracePt t="9701" x="5429250" y="2867025"/>
          <p14:tracePt t="10017" x="5429250" y="2786063"/>
          <p14:tracePt t="10026" x="5429250" y="2714625"/>
          <p14:tracePt t="10037" x="5438775" y="2608263"/>
          <p14:tracePt t="10052" x="5438775" y="2473325"/>
          <p14:tracePt t="10068" x="5429250" y="2295525"/>
          <p14:tracePt t="10085" x="5429250" y="2232025"/>
          <p14:tracePt t="10102" x="5429250" y="2160588"/>
          <p14:tracePt t="10118" x="5429250" y="2089150"/>
          <p14:tracePt t="10135" x="5429250" y="2071688"/>
          <p14:tracePt t="11665" x="5688013" y="2044700"/>
          <p14:tracePt t="11673" x="5983288" y="2044700"/>
          <p14:tracePt t="11686" x="6153150" y="2044700"/>
          <p14:tracePt t="11704" x="6616700" y="2098675"/>
          <p14:tracePt t="11719" x="6823075" y="2197100"/>
          <p14:tracePt t="11736" x="7269163" y="2366963"/>
          <p14:tracePt t="11752" x="7419975" y="2419350"/>
          <p14:tracePt t="11769" x="7680325" y="2465388"/>
          <p14:tracePt t="11786" x="7920038" y="2581275"/>
          <p14:tracePt t="11802" x="8072438" y="2714625"/>
          <p14:tracePt t="11819" x="8348663" y="2990850"/>
          <p14:tracePt t="11835" x="8474075" y="3348038"/>
          <p14:tracePt t="12062" x="8474075" y="3402013"/>
          <p14:tracePt t="12070" x="8456613" y="3527425"/>
          <p14:tracePt t="12080" x="8439150" y="3660775"/>
          <p14:tracePt t="12090" x="8420100" y="3956050"/>
          <p14:tracePt t="12102" x="8412163" y="4232275"/>
          <p14:tracePt t="12120" x="8367713" y="4633913"/>
          <p14:tracePt t="12136" x="8367713" y="4803775"/>
          <p14:tracePt t="12152" x="8367713" y="5018088"/>
          <p14:tracePt t="12171" x="8367713" y="5099050"/>
          <p14:tracePt t="12186" x="8367713" y="5108575"/>
          <p14:tracePt t="12202" x="8367713" y="5126038"/>
          <p14:tracePt t="12219" x="8358188" y="5143500"/>
          <p14:tracePt t="12236" x="8348663" y="5180013"/>
          <p14:tracePt t="12252" x="8348663" y="5187950"/>
          <p14:tracePt t="12304" x="8340725" y="5187950"/>
          <p14:tracePt t="12323" x="8348663" y="5205413"/>
          <p14:tracePt t="12344" x="8348663" y="5214938"/>
          <p14:tracePt t="12354" x="8348663" y="5224463"/>
          <p14:tracePt t="12364" x="8348663" y="5241925"/>
          <p14:tracePt t="12395" x="8348663" y="5251450"/>
          <p14:tracePt t="12404" x="8348663" y="5259388"/>
          <p14:tracePt t="12425" x="8331200" y="5259388"/>
          <p14:tracePt t="12435" x="8313738" y="5276850"/>
          <p14:tracePt t="12445" x="8259763" y="5286375"/>
          <p14:tracePt t="12456" x="8188325" y="5313363"/>
          <p14:tracePt t="12469" x="8089900" y="5322888"/>
          <p14:tracePt t="12486" x="7823200" y="5348288"/>
          <p14:tracePt t="12502" x="7670800" y="5357813"/>
          <p14:tracePt t="12519" x="7367588" y="5357813"/>
          <p14:tracePt t="12537" x="7126288" y="5340350"/>
          <p14:tracePt t="12552" x="7010400" y="5322888"/>
          <p14:tracePt t="12569" x="6875463" y="5295900"/>
          <p14:tracePt t="12586" x="6840538" y="5295900"/>
          <p14:tracePt t="12602" x="6777038" y="5295900"/>
          <p14:tracePt t="12619" x="6742113" y="5268913"/>
          <p14:tracePt t="12636" x="6705600" y="5232400"/>
          <p14:tracePt t="12652" x="6653213" y="5153025"/>
          <p14:tracePt t="12669" x="6634163" y="5116513"/>
          <p14:tracePt t="12686" x="6634163" y="5108575"/>
          <p14:tracePt t="12751" x="6643688" y="5081588"/>
          <p14:tracePt t="12994" x="6643688" y="5018088"/>
          <p14:tracePt t="13004" x="6616700" y="4919663"/>
          <p14:tracePt t="13014" x="6589713" y="4830763"/>
          <p14:tracePt t="13024" x="6562725" y="4732338"/>
          <p14:tracePt t="13036" x="6537325" y="4554538"/>
          <p14:tracePt t="13052" x="6510338" y="4295775"/>
          <p14:tracePt t="13069" x="6500813" y="4044950"/>
          <p14:tracePt t="13086" x="6491288" y="3732213"/>
          <p14:tracePt t="13103" x="6491288" y="3608388"/>
          <p14:tracePt t="13119" x="6491288" y="3340100"/>
          <p14:tracePt t="13136" x="6491288" y="3160713"/>
          <p14:tracePt t="13153" x="6491288" y="3143250"/>
          <p14:tracePt t="13169" x="6491288" y="3125788"/>
          <p14:tracePt t="13218" x="6510338" y="3125788"/>
          <p14:tracePt t="13228" x="6527800" y="3125788"/>
          <p14:tracePt t="13239" x="6554788" y="3125788"/>
          <p14:tracePt t="13252" x="6581775" y="3125788"/>
          <p14:tracePt t="13269" x="6661150" y="3125788"/>
          <p14:tracePt t="13286" x="6732588" y="3125788"/>
          <p14:tracePt t="13303" x="6919913" y="3125788"/>
          <p14:tracePt t="13319" x="7215188" y="3133725"/>
          <p14:tracePt t="13336" x="7412038" y="3133725"/>
          <p14:tracePt t="13353" x="7732713" y="3133725"/>
          <p14:tracePt t="13370" x="7991475" y="3197225"/>
          <p14:tracePt t="13386" x="8062913" y="3241675"/>
          <p14:tracePt t="13403" x="8180388" y="3303588"/>
          <p14:tracePt t="13420" x="8215313" y="3348038"/>
          <p14:tracePt t="13436" x="8224838" y="3367088"/>
          <p14:tracePt t="13452" x="8224838" y="3446463"/>
          <p14:tracePt t="13469" x="8197850" y="3544888"/>
          <p14:tracePt t="13486" x="8089900" y="3741738"/>
          <p14:tracePt t="13503" x="8054975" y="3919538"/>
          <p14:tracePt t="13519" x="8037513" y="3983038"/>
          <p14:tracePt t="13536" x="8010525" y="4125913"/>
          <p14:tracePt t="13553" x="8001000" y="4259263"/>
          <p14:tracePt t="13569" x="7991475" y="4276725"/>
          <p14:tracePt t="13586" x="7991475" y="4313238"/>
          <p14:tracePt t="13604" x="7991475" y="4411663"/>
          <p14:tracePt t="13619" x="8001000" y="4500563"/>
          <p14:tracePt t="13636" x="8037513" y="4652963"/>
          <p14:tracePt t="13654" x="8054975" y="4705350"/>
          <p14:tracePt t="13688" x="8054975" y="4714875"/>
          <p14:tracePt t="13716" x="8062913" y="4724400"/>
          <p14:tracePt t="13726" x="8062913" y="4732338"/>
          <p14:tracePt t="13757" x="8054975" y="4741863"/>
          <p14:tracePt t="13766" x="8045450" y="4741863"/>
          <p14:tracePt t="13777" x="8018463" y="4741863"/>
          <p14:tracePt t="13788" x="7974013" y="4741863"/>
          <p14:tracePt t="13803" x="7867650" y="4732338"/>
          <p14:tracePt t="13820" x="7518400" y="4652963"/>
          <p14:tracePt t="13837" x="6875463" y="4491038"/>
          <p14:tracePt t="13853" x="6572250" y="4465638"/>
          <p14:tracePt t="13869" x="6180138" y="4465638"/>
          <p14:tracePt t="13886" x="6037263" y="4465638"/>
          <p14:tracePt t="13903" x="5840413" y="4518025"/>
          <p14:tracePt t="13919" x="5786438" y="4518025"/>
          <p14:tracePt t="24604" x="5956300" y="4375150"/>
          <p14:tracePt t="24612" x="6054725" y="4348163"/>
          <p14:tracePt t="24624" x="6161088" y="4340225"/>
          <p14:tracePt t="24639" x="6259513" y="4340225"/>
          <p14:tracePt t="24656" x="6465888" y="4394200"/>
          <p14:tracePt t="24673" x="6705600" y="4518025"/>
          <p14:tracePt t="24690" x="6796088" y="4554538"/>
          <p14:tracePt t="24706" x="6965950" y="4589463"/>
          <p14:tracePt t="24725" x="7161213" y="4581525"/>
          <p14:tracePt t="24739" x="7242175" y="4554538"/>
          <p14:tracePt t="24755" x="7340600" y="4554538"/>
          <p14:tracePt t="24772" x="7358063" y="4554538"/>
          <p14:tracePt t="24789" x="7367588" y="4554538"/>
          <p14:tracePt t="24806" x="7367588" y="4537075"/>
          <p14:tracePt t="24822" x="7367588" y="4500563"/>
          <p14:tracePt t="24839" x="7358063" y="4456113"/>
          <p14:tracePt t="24856" x="7340600" y="4402138"/>
          <p14:tracePt t="24872" x="7331075" y="4394200"/>
          <p14:tracePt t="24889" x="7277100" y="4367213"/>
          <p14:tracePt t="24906" x="7170738" y="4322763"/>
          <p14:tracePt t="24922" x="7089775" y="4295775"/>
          <p14:tracePt t="24939" x="6973888" y="4224338"/>
          <p14:tracePt t="24956" x="6929438" y="4160838"/>
          <p14:tracePt t="24972" x="6840538" y="4000500"/>
          <p14:tracePt t="24989" x="6804025" y="3919538"/>
          <p14:tracePt t="25006" x="6786563" y="3884613"/>
          <p14:tracePt t="25022" x="6759575" y="3840163"/>
          <p14:tracePt t="25039" x="6732588" y="3803650"/>
          <p14:tracePt t="25056" x="6715125" y="3786188"/>
          <p14:tracePt t="25072" x="6688138" y="3759200"/>
          <p14:tracePt t="25263" x="6688138" y="3741738"/>
          <p14:tracePt t="25283" x="6680200" y="3741738"/>
          <p14:tracePt t="25293" x="6680200" y="3732213"/>
          <p14:tracePt t="25406" x="6680200" y="3741738"/>
          <p14:tracePt t="25425" x="6670675" y="3751263"/>
          <p14:tracePt t="25436" x="6670675" y="3759200"/>
          <p14:tracePt t="25457" x="6670675" y="3768725"/>
          <p14:tracePt t="25467" x="6670675" y="3776663"/>
          <p14:tracePt t="25477" x="6670675" y="3786188"/>
          <p14:tracePt t="25489" x="6670675" y="3795713"/>
          <p14:tracePt t="25507" x="6697663" y="3813175"/>
          <p14:tracePt t="25523" x="6715125" y="3822700"/>
          <p14:tracePt t="25539" x="6759575" y="3830638"/>
          <p14:tracePt t="25557" x="6813550" y="3857625"/>
          <p14:tracePt t="25572" x="6840538" y="3857625"/>
          <p14:tracePt t="25589" x="6894513" y="3867150"/>
          <p14:tracePt t="25606" x="6902450" y="3867150"/>
          <p14:tracePt t="25622" x="6911975" y="3867150"/>
          <p14:tracePt t="25679" x="6911975" y="3857625"/>
          <p14:tracePt t="25730" x="6911975" y="3848100"/>
          <p14:tracePt t="25741" x="6884988" y="3759200"/>
          <p14:tracePt t="25751" x="6884988" y="3724275"/>
          <p14:tracePt t="25761" x="6875463" y="3705225"/>
          <p14:tracePt t="25772" x="6867525" y="3633788"/>
          <p14:tracePt t="25790" x="6867525" y="3581400"/>
          <p14:tracePt t="25806" x="6858000" y="3571875"/>
          <p14:tracePt t="25873" x="6848475" y="3571875"/>
          <p14:tracePt t="25893" x="6823075" y="3571875"/>
          <p14:tracePt t="25903" x="6804025" y="3571875"/>
          <p14:tracePt t="25913" x="6786563" y="3571875"/>
          <p14:tracePt t="25925" x="6769100" y="3571875"/>
          <p14:tracePt t="25940" x="6742113" y="3571875"/>
          <p14:tracePt t="25956" x="6670675" y="3571875"/>
          <p14:tracePt t="25975" x="6626225" y="3608388"/>
          <p14:tracePt t="25990" x="6608763" y="3625850"/>
          <p14:tracePt t="26006" x="6599238" y="3660775"/>
          <p14:tracePt t="26045" x="6599238" y="3679825"/>
          <p14:tracePt t="26066" x="6608763" y="3687763"/>
          <p14:tracePt t="26076" x="6616700" y="3697288"/>
          <p14:tracePt t="26089" x="6626225" y="3714750"/>
          <p14:tracePt t="26106" x="6661150" y="3732213"/>
          <p14:tracePt t="26123" x="6680200" y="3751263"/>
          <p14:tracePt t="26139" x="6697663" y="3759200"/>
          <p14:tracePt t="26197" x="6705600" y="3768725"/>
          <p14:tracePt t="26472" x="6732588" y="3768725"/>
          <p14:tracePt t="26483" x="6769100" y="3759200"/>
          <p14:tracePt t="26492" x="6813550" y="3732213"/>
          <p14:tracePt t="26506" x="6867525" y="3697288"/>
          <p14:tracePt t="26523" x="6983413" y="3608388"/>
          <p14:tracePt t="26539" x="7018338" y="3562350"/>
          <p14:tracePt t="26556" x="7045325" y="3473450"/>
          <p14:tracePt t="26573" x="7037388" y="3411538"/>
          <p14:tracePt t="26589" x="6965950" y="3348038"/>
          <p14:tracePt t="26606" x="6786563" y="3295650"/>
          <p14:tracePt t="26624" x="6626225" y="3241675"/>
          <p14:tracePt t="26639" x="6527800" y="3241675"/>
          <p14:tracePt t="26656" x="6438900" y="3241675"/>
          <p14:tracePt t="26673" x="6419850" y="3241675"/>
          <p14:tracePt t="26690" x="6411913" y="3241675"/>
          <p14:tracePt t="26706" x="6394450" y="3241675"/>
          <p14:tracePt t="26740" x="6375400" y="3313113"/>
          <p14:tracePt t="26757" x="6375400" y="3402013"/>
          <p14:tracePt t="26773" x="6375400" y="3465513"/>
          <p14:tracePt t="26790" x="6375400" y="3509963"/>
          <p14:tracePt t="26808" x="6402388" y="3589338"/>
          <p14:tracePt t="26823" x="6429375" y="3643313"/>
          <p14:tracePt t="26840" x="6527800" y="3751263"/>
          <p14:tracePt t="26856" x="6589713" y="3776663"/>
          <p14:tracePt t="26873" x="6661150" y="3786188"/>
          <p14:tracePt t="26890" x="6732588" y="3759200"/>
          <p14:tracePt t="26906" x="6769100" y="3732213"/>
          <p14:tracePt t="26923" x="6858000" y="3660775"/>
          <p14:tracePt t="26940" x="6884988" y="3652838"/>
          <p14:tracePt t="26960" x="6884988" y="3643313"/>
          <p14:tracePt t="26991" x="6884988" y="3633788"/>
          <p14:tracePt t="27001" x="6840538" y="3571875"/>
          <p14:tracePt t="27011" x="6786563" y="3527425"/>
          <p14:tracePt t="27023" x="6769100" y="3509963"/>
          <p14:tracePt t="27041" x="6697663" y="3500438"/>
          <p14:tracePt t="27057" x="6670675" y="3500438"/>
          <p14:tracePt t="27073" x="6626225" y="3500438"/>
          <p14:tracePt t="27090" x="6599238" y="3500438"/>
          <p14:tracePt t="27106" x="6562725" y="3527425"/>
          <p14:tracePt t="27123" x="6545263" y="3562350"/>
          <p14:tracePt t="27139" x="6537325" y="3589338"/>
          <p14:tracePt t="27156" x="6527800" y="3652838"/>
          <p14:tracePt t="27173" x="6518275" y="3751263"/>
          <p14:tracePt t="27190" x="6518275" y="3795713"/>
          <p14:tracePt t="27206" x="6572250" y="3857625"/>
          <p14:tracePt t="27225" x="6724650" y="3929063"/>
          <p14:tracePt t="27240" x="6796088" y="3938588"/>
          <p14:tracePt t="27256" x="6902450" y="3938588"/>
          <p14:tracePt t="27274" x="6973888" y="3894138"/>
          <p14:tracePt t="27289" x="7018338" y="3857625"/>
          <p14:tracePt t="27306" x="7072313" y="3813175"/>
          <p14:tracePt t="27323" x="7089775" y="3786188"/>
          <p14:tracePt t="27340" x="7099300" y="3759200"/>
          <p14:tracePt t="27373" x="7099300" y="3751263"/>
          <p14:tracePt t="27397" x="7072313" y="3714750"/>
          <p14:tracePt t="27408" x="6956425" y="3625850"/>
          <p14:tracePt t="27423" x="6867525" y="3562350"/>
          <p14:tracePt t="27440" x="6688138" y="3500438"/>
          <p14:tracePt t="27458" x="6510338" y="3500438"/>
          <p14:tracePt t="27473" x="6473825" y="3500438"/>
          <p14:tracePt t="27529" x="6456363" y="3509963"/>
          <p14:tracePt t="27539" x="6446838" y="3544888"/>
          <p14:tracePt t="27549" x="6446838" y="3562350"/>
          <p14:tracePt t="27559" x="6446838" y="3589338"/>
          <p14:tracePt t="27573" x="6446838" y="3625850"/>
          <p14:tracePt t="27590" x="6491288" y="3687763"/>
          <p14:tracePt t="27606" x="6554788" y="3732213"/>
          <p14:tracePt t="27623" x="6688138" y="3768725"/>
          <p14:tracePt t="27640" x="6777038" y="3786188"/>
          <p14:tracePt t="27657" x="6796088" y="3786188"/>
          <p14:tracePt t="27711" x="6796088" y="3768725"/>
          <p14:tracePt t="27966" x="6858000" y="3768725"/>
          <p14:tracePt t="27976" x="6973888" y="3768725"/>
          <p14:tracePt t="27986" x="7081838" y="3768725"/>
          <p14:tracePt t="27997" x="7197725" y="3768725"/>
          <p14:tracePt t="28007" x="7340600" y="3768725"/>
          <p14:tracePt t="28023" x="7473950" y="3768725"/>
          <p14:tracePt t="28041" x="7589838" y="3732213"/>
          <p14:tracePt t="28057" x="7626350" y="3714750"/>
          <p14:tracePt t="28180" x="7616825" y="3714750"/>
          <p14:tracePt t="28191" x="7599363" y="3714750"/>
          <p14:tracePt t="28200" x="7589838" y="3714750"/>
          <p14:tracePt t="28210" x="7572375" y="3724275"/>
          <p14:tracePt t="28223" x="7554913" y="3741738"/>
          <p14:tracePt t="28240" x="7537450" y="3751263"/>
          <p14:tracePt t="28373" x="7545388" y="3751263"/>
          <p14:tracePt t="28393" x="7562850" y="3751263"/>
          <p14:tracePt t="28403" x="7572375" y="3751263"/>
          <p14:tracePt t="28413" x="7589838" y="3751263"/>
          <p14:tracePt t="28424" x="7616825" y="3759200"/>
          <p14:tracePt t="28440" x="7643813" y="3768725"/>
          <p14:tracePt t="28457" x="7670800" y="3768725"/>
          <p14:tracePt t="28474" x="7688263" y="3768725"/>
          <p14:tracePt t="28525" x="7688263" y="3759200"/>
          <p14:tracePt t="28759" x="7715250" y="3759200"/>
          <p14:tracePt t="28769" x="7751763" y="3759200"/>
          <p14:tracePt t="28779" x="7796213" y="3759200"/>
          <p14:tracePt t="28790" x="7848600" y="3741738"/>
          <p14:tracePt t="28807" x="7939088" y="3741738"/>
          <p14:tracePt t="28823" x="8126413" y="3705225"/>
          <p14:tracePt t="28840" x="8242300" y="3679825"/>
          <p14:tracePt t="28857" x="8277225" y="3670300"/>
          <p14:tracePt t="28873" x="8394700" y="3643313"/>
          <p14:tracePt t="28890" x="8447088" y="3643313"/>
          <p14:tracePt t="28907" x="8456613" y="3643313"/>
          <p14:tracePt t="29003" x="8439150" y="3643313"/>
          <p14:tracePt t="29012" x="8412163" y="3643313"/>
          <p14:tracePt t="29023" x="8385175" y="3643313"/>
          <p14:tracePt t="29042" x="8313738" y="3652838"/>
          <p14:tracePt t="29057" x="8242300" y="3670300"/>
          <p14:tracePt t="29073" x="8099425" y="3687763"/>
          <p14:tracePt t="29090" x="8045450" y="3687763"/>
          <p14:tracePt t="29107" x="8010525" y="3714750"/>
          <p14:tracePt t="29124" x="7991475" y="3714750"/>
          <p14:tracePt t="29226" x="8010525" y="3714750"/>
          <p14:tracePt t="29236" x="8027988" y="3714750"/>
          <p14:tracePt t="29246" x="8054975" y="3714750"/>
          <p14:tracePt t="29257" x="8072438" y="3714750"/>
          <p14:tracePt t="29274" x="8099425" y="3714750"/>
          <p14:tracePt t="29290" x="8153400" y="3714750"/>
          <p14:tracePt t="29307" x="8205788" y="3741738"/>
          <p14:tracePt t="29323" x="8259763" y="3759200"/>
          <p14:tracePt t="29340" x="8348663" y="3776663"/>
          <p14:tracePt t="29357" x="8358188" y="3776663"/>
          <p14:tracePt t="29450" x="8331200" y="3786188"/>
          <p14:tracePt t="29460" x="8277225" y="3803650"/>
          <p14:tracePt t="29470" x="8232775" y="3822700"/>
          <p14:tracePt t="29479" x="8180388" y="3822700"/>
          <p14:tracePt t="29490" x="8081963" y="3830638"/>
          <p14:tracePt t="29507" x="7966075" y="3848100"/>
          <p14:tracePt t="29523" x="7751763" y="3857625"/>
          <p14:tracePt t="29541" x="7572375" y="3857625"/>
          <p14:tracePt t="29557" x="7562850" y="3857625"/>
          <p14:tracePt t="29643" x="7599363" y="3857625"/>
          <p14:tracePt t="29652" x="7680325" y="3848100"/>
          <p14:tracePt t="29663" x="7769225" y="3840163"/>
          <p14:tracePt t="29673" x="7885113" y="3830638"/>
          <p14:tracePt t="29691" x="7991475" y="3822700"/>
          <p14:tracePt t="29707" x="8153400" y="3795713"/>
          <p14:tracePt t="29724" x="8161338" y="3795713"/>
          <p14:tracePt t="29757" x="8161338" y="3786188"/>
          <p14:tracePt t="29805" x="8153400" y="3786188"/>
          <p14:tracePt t="29816" x="8099425" y="3795713"/>
          <p14:tracePt t="29826" x="8062913" y="3795713"/>
          <p14:tracePt t="29840" x="8027988" y="3803650"/>
          <p14:tracePt t="29857" x="7974013" y="3803650"/>
          <p14:tracePt t="29874" x="7947025" y="3803650"/>
          <p14:tracePt t="29988" x="7974013" y="3803650"/>
          <p14:tracePt t="29998" x="8037513" y="3803650"/>
          <p14:tracePt t="30009" x="8099425" y="3803650"/>
          <p14:tracePt t="30024" x="8143875" y="3803650"/>
          <p14:tracePt t="30041" x="8224838" y="3786188"/>
          <p14:tracePt t="30057" x="8242300" y="3786188"/>
          <p14:tracePt t="30100" x="8215313" y="3786188"/>
          <p14:tracePt t="30110" x="8153400" y="3786188"/>
          <p14:tracePt t="32845" x="7456488" y="3670300"/>
          <p14:tracePt t="32853" x="7089775" y="3652838"/>
          <p14:tracePt t="32863" x="6823075" y="3633788"/>
          <p14:tracePt t="32875" x="6411913" y="3633788"/>
          <p14:tracePt t="32891" x="6081713" y="3670300"/>
          <p14:tracePt t="32908" x="5537200" y="3795713"/>
          <p14:tracePt t="32925" x="5367338" y="3813175"/>
          <p14:tracePt t="32941" x="5313363" y="3822700"/>
          <p14:tracePt t="32958" x="5295900" y="3822700"/>
          <p14:tracePt t="33180" x="5367338" y="3848100"/>
          <p14:tracePt t="33189" x="5473700" y="3867150"/>
          <p14:tracePt t="33198" x="5599113" y="3867150"/>
          <p14:tracePt t="33209" x="5786438" y="3867150"/>
          <p14:tracePt t="33224" x="6000750" y="3867150"/>
          <p14:tracePt t="33241" x="6429375" y="3894138"/>
          <p14:tracePt t="33259" x="6705600" y="3946525"/>
          <p14:tracePt t="33274" x="6813550" y="3956050"/>
          <p14:tracePt t="33291" x="6929438" y="3956050"/>
          <p14:tracePt t="33324" x="6919913" y="3946525"/>
          <p14:tracePt t="33554" x="6831013" y="3929063"/>
          <p14:tracePt t="33564" x="6751638" y="3911600"/>
          <p14:tracePt t="33575" x="6661150" y="3867150"/>
          <p14:tracePt t="33591" x="6554788" y="3830638"/>
          <p14:tracePt t="33608" x="6340475" y="3714750"/>
          <p14:tracePt t="33625" x="6197600" y="3643313"/>
          <p14:tracePt t="33641" x="6188075" y="3633788"/>
          <p14:tracePt t="33658" x="6180138" y="3643313"/>
          <p14:tracePt t="33692" x="6188075" y="3652838"/>
          <p14:tracePt t="33708" x="6242050" y="3670300"/>
          <p14:tracePt t="33725" x="6296025" y="3697288"/>
          <p14:tracePt t="33741" x="6419850" y="3741738"/>
          <p14:tracePt t="33758" x="6554788" y="3768725"/>
          <p14:tracePt t="33775" x="6653213" y="3776663"/>
          <p14:tracePt t="33792" x="6786563" y="3795713"/>
          <p14:tracePt t="33809" x="6823075" y="3795713"/>
          <p14:tracePt t="33841" x="6823075" y="3786188"/>
          <p14:tracePt t="33860" x="6823075" y="3776663"/>
          <p14:tracePt t="33900" x="6786563" y="3714750"/>
          <p14:tracePt t="33910" x="6661150" y="3589338"/>
          <p14:tracePt t="33920" x="6616700" y="3562350"/>
          <p14:tracePt t="33930" x="6562725" y="3527425"/>
          <p14:tracePt t="33942" x="6527800" y="3490913"/>
          <p14:tracePt t="33958" x="6491288" y="3465513"/>
          <p14:tracePt t="34103" x="6500813" y="3465513"/>
          <p14:tracePt t="34113" x="6518275" y="3465513"/>
          <p14:tracePt t="34124" x="6537325" y="3465513"/>
          <p14:tracePt t="34141" x="6545263" y="3455988"/>
          <p14:tracePt t="34158" x="6581775" y="3446463"/>
          <p14:tracePt t="34192" x="6581775" y="3438525"/>
          <p14:tracePt t="34208" x="6589713" y="3402013"/>
          <p14:tracePt t="35546" x="6589713" y="3179763"/>
          <p14:tracePt t="35555" x="6589713" y="3108325"/>
          <p14:tracePt t="35566" x="6572250" y="3036888"/>
          <p14:tracePt t="35577" x="6554788" y="3000375"/>
          <p14:tracePt t="35592" x="6545263" y="2946400"/>
          <p14:tracePt t="35608" x="6537325" y="2857500"/>
          <p14:tracePt t="35627" x="6518275" y="2705100"/>
          <p14:tracePt t="35642" x="6510338" y="2536825"/>
          <p14:tracePt t="35658" x="6483350" y="2357438"/>
          <p14:tracePt t="35675" x="6465888" y="2303463"/>
          <p14:tracePt t="35692" x="6446838" y="2214563"/>
          <p14:tracePt t="35709" x="6446838" y="2152650"/>
          <p14:tracePt t="35742" x="6456363" y="2160588"/>
          <p14:tracePt t="35983" x="6554788" y="2143125"/>
          <p14:tracePt t="35993" x="6715125" y="2081213"/>
          <p14:tracePt t="36003" x="6911975" y="2017713"/>
          <p14:tracePt t="36013" x="7045325" y="1946275"/>
          <p14:tracePt t="36025" x="7153275" y="1884363"/>
          <p14:tracePt t="36044" x="7205663" y="1830388"/>
          <p14:tracePt t="36075" x="7205663" y="1866900"/>
          <p14:tracePt t="36092" x="7197725" y="1901825"/>
          <p14:tracePt t="36109" x="7153275" y="2027238"/>
          <p14:tracePt t="36125" x="7126288" y="2143125"/>
          <p14:tracePt t="36142" x="7126288" y="2214563"/>
          <p14:tracePt t="36159" x="7126288" y="2384425"/>
          <p14:tracePt t="36175" x="7126288" y="2679700"/>
          <p14:tracePt t="36192" x="7134225" y="2901950"/>
          <p14:tracePt t="36209" x="7143750" y="3098800"/>
          <p14:tracePt t="36226" x="7143750" y="3224213"/>
          <p14:tracePt t="36242" x="7143750" y="3232150"/>
          <p14:tracePt t="36277" x="7108825" y="3268663"/>
          <p14:tracePt t="36292" x="7072313" y="3286125"/>
          <p14:tracePt t="36309" x="7000875" y="3313113"/>
          <p14:tracePt t="36325" x="6902450" y="3313113"/>
          <p14:tracePt t="36342" x="6705600" y="3313113"/>
          <p14:tracePt t="36359" x="6581775" y="3286125"/>
          <p14:tracePt t="36375" x="6527800" y="3268663"/>
          <p14:tracePt t="36392" x="6411913" y="3214688"/>
          <p14:tracePt t="38086" x="6438900" y="3160713"/>
          <p14:tracePt t="38096" x="6456363" y="3089275"/>
          <p14:tracePt t="38109" x="6473825" y="3027363"/>
          <p14:tracePt t="38126" x="6491288" y="2894013"/>
          <p14:tracePt t="38142" x="6500813" y="2830513"/>
          <p14:tracePt t="38159" x="6510338" y="2803525"/>
          <p14:tracePt t="38177" x="6510338" y="2786063"/>
          <p14:tracePt t="38228" x="6510338" y="2776538"/>
          <p14:tracePt t="38360" x="6518275" y="2759075"/>
          <p14:tracePt t="38371" x="6545263" y="2732088"/>
          <p14:tracePt t="38381" x="6572250" y="2679700"/>
          <p14:tracePt t="38393" x="6599238" y="2616200"/>
          <p14:tracePt t="38411" x="6634163" y="2438400"/>
          <p14:tracePt t="38426" x="6634163" y="2374900"/>
          <p14:tracePt t="38443" x="6572250" y="2295525"/>
          <p14:tracePt t="38460" x="6537325" y="2259013"/>
          <p14:tracePt t="38476" x="6500813" y="2205038"/>
          <p14:tracePt t="38767" x="6500813" y="2197100"/>
          <p14:tracePt t="38776" x="6510338" y="2187575"/>
          <p14:tracePt t="38787" x="6518275" y="2170113"/>
          <p14:tracePt t="38797" x="6537325" y="2152650"/>
          <p14:tracePt t="38810" x="6545263" y="2143125"/>
          <p14:tracePt t="38827" x="6562725" y="2125663"/>
          <p14:tracePt t="38950" x="6572250" y="2125663"/>
          <p14:tracePt t="38960" x="6581775" y="2125663"/>
          <p14:tracePt t="38969" x="6589713" y="2125663"/>
          <p14:tracePt t="38980" x="6599238" y="2125663"/>
          <p14:tracePt t="39000" x="6616700" y="2125663"/>
          <p14:tracePt t="39011" x="6626225" y="2125663"/>
          <p14:tracePt t="39026" x="6634163" y="2125663"/>
          <p14:tracePt t="39043" x="6661150" y="2125663"/>
          <p14:tracePt t="39061" x="6697663" y="2125663"/>
          <p14:tracePt t="39076" x="6705600" y="2125663"/>
          <p14:tracePt t="39093" x="6751638" y="2125663"/>
          <p14:tracePt t="39109" x="6759575" y="2125663"/>
          <p14:tracePt t="39126" x="6786563" y="2125663"/>
          <p14:tracePt t="39143" x="6823075" y="2125663"/>
          <p14:tracePt t="39176" x="6831013" y="2125663"/>
          <p14:tracePt t="39196" x="6831013" y="2133600"/>
          <p14:tracePt t="39264" x="6831013" y="2143125"/>
          <p14:tracePt t="39285" x="6831013" y="2160588"/>
          <p14:tracePt t="39295" x="6840538" y="2170113"/>
          <p14:tracePt t="39304" x="6840538" y="2197100"/>
          <p14:tracePt t="39315" x="6848475" y="2205038"/>
          <p14:tracePt t="39326" x="6858000" y="2232025"/>
          <p14:tracePt t="39343" x="6858000" y="2241550"/>
          <p14:tracePt t="39359" x="6867525" y="2259013"/>
          <p14:tracePt t="39376" x="6884988" y="2330450"/>
          <p14:tracePt t="39393" x="6894513" y="2366963"/>
          <p14:tracePt t="39410" x="6902450" y="2446338"/>
          <p14:tracePt t="39426" x="6902450" y="2500313"/>
          <p14:tracePt t="39443" x="6911975" y="2527300"/>
          <p14:tracePt t="39446" x="6911975" y="2544763"/>
          <p14:tracePt t="39459" x="6911975" y="2562225"/>
          <p14:tracePt t="39478" x="6911975" y="2608263"/>
          <p14:tracePt t="39493" x="6919913" y="2625725"/>
          <p14:tracePt t="39510" x="6929438" y="2643188"/>
          <p14:tracePt t="39528" x="6929438" y="2652713"/>
          <p14:tracePt t="39753" x="6919913" y="2670175"/>
          <p14:tracePt t="39762" x="6911975" y="2670175"/>
          <p14:tracePt t="39773" x="6894513" y="2687638"/>
          <p14:tracePt t="39782" x="6858000" y="2705100"/>
          <p14:tracePt t="39793" x="6804025" y="2724150"/>
          <p14:tracePt t="39810" x="6751638" y="2732088"/>
          <p14:tracePt t="39826" x="6589713" y="2786063"/>
          <p14:tracePt t="39843" x="6465888" y="2813050"/>
          <p14:tracePt t="39860" x="6438900" y="2822575"/>
          <p14:tracePt t="39876" x="6402388" y="2840038"/>
          <p14:tracePt t="39894" x="6384925" y="2840038"/>
          <p14:tracePt t="39985" x="6375400" y="2822575"/>
          <p14:tracePt t="39996" x="6375400" y="2795588"/>
          <p14:tracePt t="40007" x="6375400" y="2776538"/>
          <p14:tracePt t="40016" x="6367463" y="2751138"/>
          <p14:tracePt t="40027" x="6367463" y="2714625"/>
          <p14:tracePt t="40043" x="6357938" y="2687638"/>
          <p14:tracePt t="40060" x="6357938" y="2616200"/>
          <p14:tracePt t="40077" x="6313488" y="2438400"/>
          <p14:tracePt t="40093" x="6303963" y="2330450"/>
          <p14:tracePt t="40110" x="6286500" y="2170113"/>
          <p14:tracePt t="40129" x="6286500" y="2125663"/>
          <p14:tracePt t="40229" x="6313488" y="2125663"/>
          <p14:tracePt t="40239" x="6357938" y="2116138"/>
          <p14:tracePt t="40250" x="6375400" y="2098675"/>
          <p14:tracePt t="40260" x="6402388" y="2098675"/>
          <p14:tracePt t="40276" x="6446838" y="2098675"/>
          <p14:tracePt t="40293" x="6589713" y="2081213"/>
          <p14:tracePt t="40310" x="6688138" y="2071688"/>
          <p14:tracePt t="40326" x="6732588" y="2062163"/>
          <p14:tracePt t="40343" x="6813550" y="2062163"/>
          <p14:tracePt t="40361" x="6858000" y="2062163"/>
          <p14:tracePt t="40376" x="6875463" y="2062163"/>
          <p14:tracePt t="40442" x="6867525" y="2071688"/>
          <p14:tracePt t="40453" x="6858000" y="2081213"/>
          <p14:tracePt t="40463" x="6848475" y="2098675"/>
          <p14:tracePt t="40476" x="6848475" y="2108200"/>
          <p14:tracePt t="40494" x="6840538" y="2116138"/>
          <p14:tracePt t="40544" x="6840538" y="2125663"/>
          <p14:tracePt t="40554" x="6840538" y="2160588"/>
          <p14:tracePt t="40564" x="6840538" y="2179638"/>
          <p14:tracePt t="40577" x="6840538" y="2197100"/>
          <p14:tracePt t="40595" x="6831013" y="2224088"/>
          <p14:tracePt t="40610" x="6831013" y="2232025"/>
          <p14:tracePt t="40643" x="6831013" y="2241550"/>
          <p14:tracePt t="40660" x="6831013" y="2295525"/>
          <p14:tracePt t="40676" x="6831013" y="2366963"/>
          <p14:tracePt t="40694" x="6831013" y="2393950"/>
          <p14:tracePt t="40710" x="6823075" y="2411413"/>
          <p14:tracePt t="40738" x="6804025" y="2428875"/>
          <p14:tracePt t="40748" x="6786563" y="2446338"/>
          <p14:tracePt t="40768" x="6777038" y="2465388"/>
          <p14:tracePt t="40779" x="6759575" y="2473325"/>
          <p14:tracePt t="40793" x="6751638" y="2490788"/>
          <p14:tracePt t="40810" x="6724650" y="2554288"/>
          <p14:tracePt t="41103" x="6724650" y="2571750"/>
          <p14:tracePt t="41113" x="6705600" y="2589213"/>
          <p14:tracePt t="41123" x="6705600" y="2608263"/>
          <p14:tracePt t="41133" x="6697663" y="2633663"/>
          <p14:tracePt t="41144" x="6680200" y="2652713"/>
          <p14:tracePt t="41160" x="6670675" y="2670175"/>
          <p14:tracePt t="41177" x="6634163" y="2741613"/>
          <p14:tracePt t="41195" x="6616700" y="2803525"/>
          <p14:tracePt t="41210" x="6608763" y="2830513"/>
          <p14:tracePt t="41227" x="6589713" y="2857500"/>
          <p14:tracePt t="41244" x="6581775" y="2867025"/>
          <p14:tracePt t="41378" x="6589713" y="2867025"/>
          <p14:tracePt t="41387" x="6599238" y="2867025"/>
          <p14:tracePt t="41398" x="6608763" y="2867025"/>
          <p14:tracePt t="41410" x="6616700" y="2857500"/>
          <p14:tracePt t="41429" x="6634163" y="2847975"/>
          <p14:tracePt t="41444" x="6634163" y="2840038"/>
          <p14:tracePt t="41581" x="6626225" y="2840038"/>
          <p14:tracePt t="41591" x="6616700" y="2840038"/>
          <p14:tracePt t="41805" x="6616700" y="2830513"/>
          <p14:tracePt t="41825" x="6626225" y="2822575"/>
          <p14:tracePt t="41834" x="6634163" y="2813050"/>
          <p14:tracePt t="42008" x="6626225" y="2813050"/>
          <p14:tracePt t="42018" x="6616700" y="2813050"/>
          <p14:tracePt t="42120" x="6616700" y="2803525"/>
          <p14:tracePt t="44406" x="6608763" y="2857500"/>
          <p14:tracePt t="44415" x="6608763" y="2867025"/>
          <p14:tracePt t="44428" x="6589713" y="2874963"/>
          <p14:tracePt t="44446" x="6581775" y="2894013"/>
          <p14:tracePt t="44461" x="6581775" y="2901950"/>
          <p14:tracePt t="48164" x="6581775" y="2884488"/>
          <p14:tracePt t="48173" x="6589713" y="2830513"/>
          <p14:tracePt t="48185" x="6599238" y="2803525"/>
          <p14:tracePt t="48197" x="6616700" y="2759075"/>
          <p14:tracePt t="48212" x="6626225" y="2732088"/>
          <p14:tracePt t="48229" x="6626225" y="2697163"/>
          <p14:tracePt t="48245" x="6626225" y="2679700"/>
          <p14:tracePt t="48262" x="6626225" y="2670175"/>
          <p14:tracePt t="48337" x="6616700" y="2670175"/>
          <p14:tracePt t="48479" x="6608763" y="2670175"/>
          <p14:tracePt t="48530" x="6599238" y="2670175"/>
          <p14:tracePt t="48540" x="6599238" y="2679700"/>
          <p14:tracePt t="48713" x="6599238" y="2687638"/>
          <p14:tracePt t="52655" x="6581775" y="2705100"/>
          <p14:tracePt t="52665" x="6545263" y="2759075"/>
          <p14:tracePt t="52674" x="6483350" y="2840038"/>
          <p14:tracePt t="52685" x="6438900" y="2901950"/>
          <p14:tracePt t="52697" x="6394450" y="2965450"/>
          <p14:tracePt t="52713" x="6340475" y="3044825"/>
          <p14:tracePt t="52730" x="6303963" y="3108325"/>
          <p14:tracePt t="52807" x="6313488" y="3108325"/>
          <p14:tracePt t="52818" x="6330950" y="3108325"/>
          <p14:tracePt t="52908" x="6348413" y="3089275"/>
          <p14:tracePt t="52918" x="6357938" y="3054350"/>
          <p14:tracePt t="52930" x="6357938" y="3017838"/>
          <p14:tracePt t="52948" x="6411913" y="2857500"/>
          <p14:tracePt t="52964" x="6483350" y="2795588"/>
          <p14:tracePt t="52981" x="6545263" y="2714625"/>
          <p14:tracePt t="53040" x="6545263" y="2732088"/>
          <p14:tracePt t="53050" x="6545263" y="2751138"/>
          <p14:tracePt t="53064" x="6510338" y="2786063"/>
          <p14:tracePt t="53081" x="6411913" y="2867025"/>
          <p14:tracePt t="53097" x="6402388" y="2884488"/>
          <p14:tracePt t="53114" x="6402388" y="2901950"/>
          <p14:tracePt t="53398" x="6429375" y="2847975"/>
          <p14:tracePt t="53407" x="6518275" y="2768600"/>
          <p14:tracePt t="53417" x="6589713" y="2705100"/>
          <p14:tracePt t="53430" x="6688138" y="2598738"/>
          <p14:tracePt t="53447" x="6796088" y="2455863"/>
          <p14:tracePt t="53569" x="6813550" y="2455863"/>
          <p14:tracePt t="53579" x="6823075" y="2455863"/>
          <p14:tracePt t="53681" x="6823075" y="2465388"/>
          <p14:tracePt t="53702" x="6823075" y="2482850"/>
          <p14:tracePt t="53711" x="6823075" y="2490788"/>
          <p14:tracePt t="53722" x="6813550" y="2500313"/>
          <p14:tracePt t="53732" x="6804025" y="2509838"/>
          <p14:tracePt t="53747" x="6796088" y="2509838"/>
          <p14:tracePt t="53763" x="6769100" y="2517775"/>
          <p14:tracePt t="53780" x="6759575" y="2517775"/>
          <p14:tracePt t="53796" x="6724650" y="2517775"/>
          <p14:tracePt t="53813" x="6643688" y="2517775"/>
          <p14:tracePt t="53830" x="6589713" y="2527300"/>
          <p14:tracePt t="53847" x="6527800" y="2527300"/>
          <p14:tracePt t="53863" x="6510338" y="2536825"/>
          <p14:tracePt t="53935" x="6518275" y="2536825"/>
          <p14:tracePt t="53945" x="6527800" y="2536825"/>
          <p14:tracePt t="53955" x="6537325" y="2536825"/>
          <p14:tracePt t="53966" x="6545263" y="2544763"/>
          <p14:tracePt t="53980" x="6562725" y="2544763"/>
          <p14:tracePt t="53997" x="6581775" y="2562225"/>
          <p14:tracePt t="54013" x="6599238" y="2562225"/>
          <p14:tracePt t="54030" x="6626225" y="2581275"/>
          <p14:tracePt t="54047" x="6626225" y="2589213"/>
          <p14:tracePt t="54063" x="6626225" y="2598738"/>
          <p14:tracePt t="54108" x="6626225" y="2608263"/>
          <p14:tracePt t="54128" x="6626225" y="2616200"/>
          <p14:tracePt t="54169" x="6626225" y="2625725"/>
          <p14:tracePt t="54178" x="6626225" y="2652713"/>
          <p14:tracePt t="55380" x="6688138" y="2714625"/>
          <p14:tracePt t="55388" x="6742113" y="2751138"/>
          <p14:tracePt t="55398" x="6786563" y="2786063"/>
          <p14:tracePt t="55414" x="6858000" y="2822575"/>
          <p14:tracePt t="55430" x="7108825" y="3036888"/>
          <p14:tracePt t="55449" x="7296150" y="3232150"/>
          <p14:tracePt t="55464" x="7429500" y="3402013"/>
          <p14:tracePt t="55481" x="7589838" y="3616325"/>
          <p14:tracePt t="55499" x="7626350" y="3679825"/>
          <p14:tracePt t="55753" x="7634288" y="3679825"/>
          <p14:tracePt t="55764" x="7643813" y="3679825"/>
          <p14:tracePt t="55773" x="7661275" y="3679825"/>
          <p14:tracePt t="55783" x="7670800" y="3679825"/>
          <p14:tracePt t="55797" x="7688263" y="3679825"/>
          <p14:tracePt t="55814" x="7732713" y="3679825"/>
          <p14:tracePt t="55831" x="7751763" y="3679825"/>
          <p14:tracePt t="55847" x="7796213" y="3679825"/>
          <p14:tracePt t="55865" x="7823200" y="3679825"/>
          <p14:tracePt t="55967" x="7840663" y="3687763"/>
          <p14:tracePt t="55977" x="7848600" y="3687763"/>
          <p14:tracePt t="55987" x="7858125" y="3687763"/>
          <p14:tracePt t="56210" x="7875588" y="3687763"/>
          <p14:tracePt t="56221" x="7894638" y="3687763"/>
          <p14:tracePt t="56232" x="7902575" y="3687763"/>
          <p14:tracePt t="56247" x="7912100" y="3687763"/>
          <p14:tracePt t="56264" x="7947025" y="3687763"/>
          <p14:tracePt t="56281" x="7983538" y="3687763"/>
          <p14:tracePt t="56297" x="7991475" y="3687763"/>
          <p14:tracePt t="56314" x="8037513" y="3687763"/>
          <p14:tracePt t="56333" x="8072438" y="3687763"/>
          <p14:tracePt t="56347" x="8099425" y="3687763"/>
          <p14:tracePt t="56364" x="8143875" y="3687763"/>
          <p14:tracePt t="56381" x="8170863" y="3687763"/>
          <p14:tracePt t="56397" x="8215313" y="3687763"/>
          <p14:tracePt t="56414" x="8251825" y="3687763"/>
          <p14:tracePt t="56431" x="8259763" y="3687763"/>
          <p14:tracePt t="56448" x="8277225" y="3687763"/>
          <p14:tracePt t="56465" x="8286750" y="3687763"/>
          <p14:tracePt t="56840" x="8296275" y="3687763"/>
          <p14:tracePt t="56932" x="8153400" y="3660775"/>
          <p14:tracePt t="56942" x="7894638" y="3625850"/>
          <p14:tracePt t="56951" x="7599363" y="3625850"/>
          <p14:tracePt t="69240" x="7599363" y="3517900"/>
          <p14:tracePt t="69249" x="7608888" y="3419475"/>
          <p14:tracePt t="69260" x="7653338" y="3268663"/>
          <p14:tracePt t="69269" x="7751763" y="3081338"/>
          <p14:tracePt t="69285" x="7831138" y="2830513"/>
          <p14:tracePt t="69300" x="8001000" y="2224088"/>
          <p14:tracePt t="69317" x="8037513" y="2108200"/>
          <p14:tracePt t="69335" x="8037513" y="1893888"/>
          <p14:tracePt t="69351" x="8010525" y="1758950"/>
          <p14:tracePt t="69368" x="7991475" y="1731963"/>
          <p14:tracePt t="69384" x="7991475" y="1724025"/>
          <p14:tracePt t="69401" x="7983538" y="1704975"/>
          <p14:tracePt t="69417" x="7974013" y="1687513"/>
          <p14:tracePt t="69434" x="7974013" y="1679575"/>
          <p14:tracePt t="69666" x="7966075" y="1687513"/>
          <p14:tracePt t="69676" x="7947025" y="1704975"/>
          <p14:tracePt t="69687" x="7929563" y="1724025"/>
          <p14:tracePt t="69701" x="7902575" y="1758950"/>
          <p14:tracePt t="69717" x="7840663" y="1839913"/>
          <p14:tracePt t="69734" x="7823200" y="1884363"/>
          <p14:tracePt t="69751" x="7813675" y="1893888"/>
          <p14:tracePt t="69777" x="7823200" y="1893888"/>
          <p14:tracePt t="70071" x="7823200" y="1901825"/>
          <p14:tracePt t="70082" x="7813675" y="1911350"/>
          <p14:tracePt t="70092" x="7804150" y="1928813"/>
          <p14:tracePt t="70103" x="7786688" y="1955800"/>
          <p14:tracePt t="70118" x="7769225" y="1990725"/>
          <p14:tracePt t="70134" x="7751763" y="2036763"/>
          <p14:tracePt t="70151" x="7732713" y="2081213"/>
          <p14:tracePt t="70167" x="7732713" y="2133600"/>
          <p14:tracePt t="70387" x="7732713" y="2143125"/>
          <p14:tracePt t="70397" x="7751763" y="2143125"/>
          <p14:tracePt t="70408" x="7769225" y="2152650"/>
          <p14:tracePt t="70418" x="7796213" y="2160588"/>
          <p14:tracePt t="70435" x="7823200" y="2170113"/>
          <p14:tracePt t="70451" x="7885113" y="2179638"/>
          <p14:tracePt t="70468" x="7912100" y="2179638"/>
          <p14:tracePt t="70484" x="7929563" y="2179638"/>
          <p14:tracePt t="70502" x="7974013" y="2179638"/>
          <p14:tracePt t="70519" x="8027988" y="2179638"/>
          <p14:tracePt t="70535" x="8054975" y="2170113"/>
          <p14:tracePt t="70551" x="8143875" y="2116138"/>
          <p14:tracePt t="70567" x="8242300" y="2036763"/>
          <p14:tracePt t="70584" x="8385175" y="1768475"/>
          <p14:tracePt t="70601" x="8385175" y="1598613"/>
          <p14:tracePt t="70618" x="8385175" y="1554163"/>
          <p14:tracePt t="70634" x="8385175" y="1527175"/>
          <p14:tracePt t="70651" x="8340725" y="1366838"/>
          <p14:tracePt t="70668" x="8323263" y="1276350"/>
          <p14:tracePt t="70684" x="8323263" y="1258888"/>
          <p14:tracePt t="70722" x="8323263" y="1276350"/>
          <p14:tracePt t="70733" x="8323263" y="1312863"/>
          <p14:tracePt t="70743" x="8340725" y="1339850"/>
          <p14:tracePt t="70753" x="8348663" y="1357313"/>
          <p14:tracePt t="70768" x="8385175" y="1384300"/>
          <p14:tracePt t="70784" x="8447088" y="1455738"/>
          <p14:tracePt t="70801" x="8491538" y="1482725"/>
          <p14:tracePt t="70818" x="8582025" y="1527175"/>
          <p14:tracePt t="70835" x="8643938" y="1562100"/>
          <p14:tracePt t="70851" x="8661400" y="1598613"/>
          <p14:tracePt t="70868" x="8705850" y="1670050"/>
          <p14:tracePt t="70885" x="8732838" y="1714500"/>
          <p14:tracePt t="70901" x="8732838" y="1741488"/>
          <p14:tracePt t="70918" x="8732838" y="1822450"/>
          <p14:tracePt t="70937" x="8680450" y="1919288"/>
          <p14:tracePt t="70951" x="8589963" y="2027238"/>
          <p14:tracePt t="70968" x="8456613" y="2152650"/>
          <p14:tracePt t="70986" x="8358188" y="2205038"/>
          <p14:tracePt t="71001" x="8304213" y="2224088"/>
          <p14:tracePt t="71018" x="8224838" y="2241550"/>
          <p14:tracePt t="71034" x="8188325" y="2251075"/>
          <p14:tracePt t="71051" x="8099425" y="2259013"/>
          <p14:tracePt t="71068" x="8054975" y="2268538"/>
          <p14:tracePt t="71085" x="8045450" y="2268538"/>
          <p14:tracePt t="71140" x="8045450" y="2286000"/>
          <p14:tracePt t="71149" x="8045450" y="2312988"/>
          <p14:tracePt t="71159" x="8045450" y="2330450"/>
          <p14:tracePt t="71170" x="8045450" y="2357438"/>
          <p14:tracePt t="71184" x="8045450" y="2374900"/>
          <p14:tracePt t="71201" x="8045450" y="2393950"/>
          <p14:tracePt t="71566" x="8045450" y="2384425"/>
          <p14:tracePt t="71576" x="8072438" y="2374900"/>
          <p14:tracePt t="71587" x="8089900" y="2366963"/>
          <p14:tracePt t="71601" x="8099425" y="2366963"/>
          <p14:tracePt t="71618" x="8134350" y="2357438"/>
          <p14:tracePt t="71651" x="8143875" y="2357438"/>
          <p14:tracePt t="71668" x="8170863" y="2357438"/>
          <p14:tracePt t="71701" x="8180388" y="2366963"/>
          <p14:tracePt t="71718" x="8143875" y="2401888"/>
          <p14:tracePt t="71735" x="8108950" y="2411413"/>
          <p14:tracePt t="71751" x="8018463" y="2428875"/>
          <p14:tracePt t="71769" x="7929563" y="2473325"/>
          <p14:tracePt t="71785" x="7885113" y="2490788"/>
          <p14:tracePt t="71801" x="7813675" y="2527300"/>
          <p14:tracePt t="71820" x="7751763" y="2544763"/>
          <p14:tracePt t="71835" x="7724775" y="2544763"/>
          <p14:tracePt t="71851" x="7697788" y="2544763"/>
          <p14:tracePt t="71868" x="7688263" y="2544763"/>
          <p14:tracePt t="71885" x="7688263" y="2482850"/>
          <p14:tracePt t="71901" x="7688263" y="2374900"/>
          <p14:tracePt t="71918" x="7697788" y="2322513"/>
          <p14:tracePt t="71935" x="7751763" y="2232025"/>
          <p14:tracePt t="71952" x="7786688" y="2205038"/>
          <p14:tracePt t="71968" x="7804150" y="2187575"/>
          <p14:tracePt t="71985" x="7848600" y="2170113"/>
          <p14:tracePt t="72003" x="7875588" y="2133600"/>
          <p14:tracePt t="72018" x="7894638" y="2116138"/>
          <p14:tracePt t="72035" x="7920038" y="2081213"/>
          <p14:tracePt t="72053" x="7920038" y="2071688"/>
          <p14:tracePt t="72085" x="7974013" y="1990725"/>
          <p14:tracePt t="72308" x="8001000" y="1990725"/>
          <p14:tracePt t="72317" x="8018463" y="1982788"/>
          <p14:tracePt t="72328" x="8062913" y="1946275"/>
          <p14:tracePt t="72338" x="8126413" y="1884363"/>
          <p14:tracePt t="72351" x="8170863" y="1776413"/>
          <p14:tracePt t="72369" x="8197850" y="1660525"/>
          <p14:tracePt t="72385" x="8197850" y="1625600"/>
          <p14:tracePt t="72402" x="8197850" y="1616075"/>
          <p14:tracePt t="72419" x="8072438" y="1455738"/>
          <p14:tracePt t="72435" x="8027988" y="1419225"/>
          <p14:tracePt t="72452" x="7920038" y="1241425"/>
          <p14:tracePt t="72470" x="7875588" y="1089025"/>
          <p14:tracePt t="72485" x="7875588" y="1036638"/>
          <p14:tracePt t="72501" x="7875588" y="982663"/>
          <p14:tracePt t="72535" x="7902575" y="982663"/>
          <p14:tracePt t="72551" x="7947025" y="982663"/>
          <p14:tracePt t="72568" x="7966075" y="982663"/>
          <p14:tracePt t="72585" x="8010525" y="990600"/>
          <p14:tracePt t="72602" x="8072438" y="1009650"/>
          <p14:tracePt t="72618" x="8099425" y="1017588"/>
          <p14:tracePt t="72635" x="8180388" y="1036638"/>
          <p14:tracePt t="72653" x="8277225" y="1098550"/>
          <p14:tracePt t="72668" x="8323263" y="1152525"/>
          <p14:tracePt t="72685" x="8420100" y="1231900"/>
          <p14:tracePt t="72701" x="8474075" y="1276350"/>
          <p14:tracePt t="72718" x="8572500" y="1312863"/>
          <p14:tracePt t="72735" x="8653463" y="1374775"/>
          <p14:tracePt t="72751" x="8688388" y="1419225"/>
          <p14:tracePt t="72768" x="8732838" y="1490663"/>
          <p14:tracePt t="72785" x="8751888" y="1500188"/>
          <p14:tracePt t="72836" x="8751888" y="1509713"/>
          <p14:tracePt t="72846" x="8751888" y="1544638"/>
          <p14:tracePt t="72856" x="8751888" y="1562100"/>
          <p14:tracePt t="72876" x="8751888" y="1571625"/>
          <p14:tracePt t="72888" x="8751888" y="1589088"/>
          <p14:tracePt t="72907" x="8751888" y="1598613"/>
          <p14:tracePt t="72927" x="8751888" y="1616075"/>
          <p14:tracePt t="72938" x="8759825" y="1643063"/>
          <p14:tracePt t="72952" x="8777288" y="1660525"/>
          <p14:tracePt t="72968" x="8786813" y="1741488"/>
          <p14:tracePt t="72986" x="8786813" y="1776413"/>
          <p14:tracePt t="73002" x="8786813" y="1795463"/>
          <p14:tracePt t="73203" x="8786813" y="1822450"/>
          <p14:tracePt t="73212" x="8786813" y="1866900"/>
          <p14:tracePt t="73221" x="8786813" y="1911350"/>
          <p14:tracePt t="73235" x="8786813" y="1973263"/>
          <p14:tracePt t="73252" x="8804275" y="2062163"/>
          <p14:tracePt t="73303" x="8796338" y="2081213"/>
          <p14:tracePt t="73313" x="8732838" y="2125663"/>
          <p14:tracePt t="73324" x="8680450" y="2179638"/>
          <p14:tracePt t="73335" x="8609013" y="2232025"/>
          <p14:tracePt t="73353" x="8466138" y="2347913"/>
          <p14:tracePt t="73368" x="8429625" y="2366963"/>
          <p14:tracePt t="73385" x="8367713" y="2374900"/>
          <p14:tracePt t="73402" x="8331200" y="2374900"/>
          <p14:tracePt t="73418" x="8180388" y="2374900"/>
          <p14:tracePt t="73435" x="7966075" y="2374900"/>
          <p14:tracePt t="73452" x="7902575" y="2374900"/>
          <p14:tracePt t="73468" x="7796213" y="2374900"/>
          <p14:tracePt t="73486" x="7732713" y="2366963"/>
          <p14:tracePt t="73502" x="7688263" y="2357438"/>
          <p14:tracePt t="73519" x="7545388" y="2339975"/>
          <p14:tracePt t="73537" x="7456488" y="2339975"/>
          <p14:tracePt t="73552" x="7446963" y="2339975"/>
          <p14:tracePt t="73629" x="7483475" y="2330450"/>
          <p14:tracePt t="73638" x="7527925" y="2312988"/>
          <p14:tracePt t="73649" x="7581900" y="2303463"/>
          <p14:tracePt t="73659" x="7608888" y="2295525"/>
          <p14:tracePt t="73670" x="7643813" y="2295525"/>
          <p14:tracePt t="73685" x="7670800" y="2295525"/>
          <p14:tracePt t="73702" x="7697788" y="2295525"/>
          <p14:tracePt t="73720" x="7715250" y="2295525"/>
          <p14:tracePt t="73811" x="7705725" y="2295525"/>
          <p14:tracePt t="73821" x="7670800" y="2312988"/>
          <p14:tracePt t="73831" x="7589838" y="2339975"/>
          <p14:tracePt t="73842" x="7510463" y="2366963"/>
          <p14:tracePt t="73852" x="7412038" y="2393950"/>
          <p14:tracePt t="73868" x="7313613" y="2401888"/>
          <p14:tracePt t="73886" x="7180263" y="2419350"/>
          <p14:tracePt t="73902" x="7108825" y="2419350"/>
          <p14:tracePt t="73918" x="7072313" y="2419350"/>
          <p14:tracePt t="73935" x="7045325" y="2419350"/>
          <p14:tracePt t="73994" x="7081838" y="2393950"/>
          <p14:tracePt t="74004" x="7143750" y="2374900"/>
          <p14:tracePt t="74014" x="7205663" y="2366963"/>
          <p14:tracePt t="74025" x="7286625" y="2347913"/>
          <p14:tracePt t="74036" x="7375525" y="2339975"/>
          <p14:tracePt t="74052" x="7466013" y="2339975"/>
          <p14:tracePt t="74069" x="7626350" y="2339975"/>
          <p14:tracePt t="74086" x="7705725" y="2339975"/>
          <p14:tracePt t="74147" x="7705725" y="2347913"/>
          <p14:tracePt t="74156" x="7705725" y="2357438"/>
          <p14:tracePt t="74168" x="7697788" y="2374900"/>
          <p14:tracePt t="74187" x="7626350" y="2446338"/>
          <p14:tracePt t="74202" x="7581900" y="2490788"/>
          <p14:tracePt t="74218" x="7402513" y="2616200"/>
          <p14:tracePt t="74235" x="7224713" y="2741613"/>
          <p14:tracePt t="74252" x="6956425" y="3081338"/>
          <p14:tracePt t="74268" x="6867525" y="3340100"/>
          <p14:tracePt t="74285" x="6831013" y="3411538"/>
          <p14:tracePt t="74302" x="6813550" y="3482975"/>
          <p14:tracePt t="74319" x="6813550" y="3446463"/>
          <p14:tracePt t="74594" x="6777038" y="3348038"/>
          <p14:tracePt t="74604" x="6724650" y="3000375"/>
          <p14:tracePt t="74614" x="6705600" y="2955925"/>
          <p14:tracePt t="74623" x="6705600" y="2946400"/>
          <p14:tracePt t="75802" x="6769100" y="2955925"/>
          <p14:tracePt t="75813" x="6796088" y="2965450"/>
          <p14:tracePt t="75823" x="6823075" y="2965450"/>
          <p14:tracePt t="75836" x="6902450" y="2973388"/>
          <p14:tracePt t="75853" x="7081838" y="3000375"/>
          <p14:tracePt t="75869" x="7161213" y="3009900"/>
          <p14:tracePt t="75886" x="7340600" y="3009900"/>
          <p14:tracePt t="75904" x="7518400" y="2973388"/>
          <p14:tracePt t="75919" x="7616825" y="2928938"/>
          <p14:tracePt t="75936" x="7786688" y="2830513"/>
          <p14:tracePt t="75952" x="7875588" y="2776538"/>
          <p14:tracePt t="75969" x="7991475" y="2616200"/>
          <p14:tracePt t="75986" x="8001000" y="2589213"/>
          <p14:tracePt t="76002" x="8001000" y="2581275"/>
          <p14:tracePt t="76025" x="8001000" y="2571750"/>
          <p14:tracePt t="76037" x="8001000" y="2554288"/>
          <p14:tracePt t="76053" x="7983538" y="2490788"/>
          <p14:tracePt t="76069" x="7974013" y="2473325"/>
          <p14:tracePt t="76087" x="7947025" y="2446338"/>
          <p14:tracePt t="76103" x="7796213" y="2268538"/>
          <p14:tracePt t="76119" x="7786688" y="2251075"/>
          <p14:tracePt t="76137" x="7786688" y="2241550"/>
          <p14:tracePt t="76169" x="7786688" y="2232025"/>
          <p14:tracePt t="76219" x="7786688" y="2197100"/>
          <p14:tracePt t="76229" x="7823200" y="2133600"/>
          <p14:tracePt t="76239" x="7848600" y="2108200"/>
          <p14:tracePt t="76253" x="7858125" y="2108200"/>
          <p14:tracePt t="76270" x="7912100" y="2071688"/>
          <p14:tracePt t="76286" x="7974013" y="2062163"/>
          <p14:tracePt t="76303" x="8072438" y="2054225"/>
          <p14:tracePt t="76321" x="8153400" y="2044700"/>
          <p14:tracePt t="76336" x="8180388" y="2044700"/>
          <p14:tracePt t="76353" x="8215313" y="2036763"/>
          <p14:tracePt t="76369" x="8232775" y="2036763"/>
          <p14:tracePt t="76386" x="8269288" y="2036763"/>
          <p14:tracePt t="76402" x="8286750" y="2036763"/>
          <p14:tracePt t="76419" x="8304213" y="2036763"/>
          <p14:tracePt t="76436" x="8323263" y="2036763"/>
          <p14:tracePt t="76797" x="8331200" y="2036763"/>
          <p14:tracePt t="76809" x="8348663" y="2054225"/>
          <p14:tracePt t="76820" x="8367713" y="2054225"/>
          <p14:tracePt t="76836" x="8394700" y="2081213"/>
          <p14:tracePt t="76853" x="8474075" y="2098675"/>
          <p14:tracePt t="76869" x="8518525" y="2098675"/>
          <p14:tracePt t="76886" x="8545513" y="2098675"/>
          <p14:tracePt t="76903" x="8572500" y="2098675"/>
          <p14:tracePt t="76919" x="8582025" y="2081213"/>
          <p14:tracePt t="76981" x="8572500" y="2081213"/>
          <p14:tracePt t="76991" x="8537575" y="2081213"/>
          <p14:tracePt t="77003" x="8510588" y="2081213"/>
          <p14:tracePt t="77021" x="8439150" y="2081213"/>
          <p14:tracePt t="77036" x="8385175" y="2081213"/>
          <p14:tracePt t="77053" x="8242300" y="2089150"/>
          <p14:tracePt t="77070" x="8188325" y="2098675"/>
          <p14:tracePt t="77086" x="8099425" y="2116138"/>
          <p14:tracePt t="77103" x="8045450" y="2143125"/>
          <p14:tracePt t="77120" x="8037513" y="2143125"/>
          <p14:tracePt t="77136" x="8037513" y="2152650"/>
          <p14:tracePt t="77154" x="8037513" y="2170113"/>
          <p14:tracePt t="77169" x="8045450" y="2197100"/>
          <p14:tracePt t="77186" x="8089900" y="2232025"/>
          <p14:tracePt t="77204" x="8215313" y="2312988"/>
          <p14:tracePt t="77219" x="8277225" y="2330450"/>
          <p14:tracePt t="77236" x="8348663" y="2366963"/>
          <p14:tracePt t="77253" x="8367713" y="2374900"/>
          <p14:tracePt t="77269" x="8394700" y="2419350"/>
          <p14:tracePt t="77286" x="8402638" y="2446338"/>
          <p14:tracePt t="77303" x="8375650" y="2473325"/>
          <p14:tracePt t="77319" x="8259763" y="2571750"/>
          <p14:tracePt t="77337" x="8001000" y="2714625"/>
          <p14:tracePt t="77353" x="7920038" y="2813050"/>
          <p14:tracePt t="77370" x="7670800" y="2965450"/>
          <p14:tracePt t="77388" x="7456488" y="3017838"/>
          <p14:tracePt t="77403" x="7394575" y="3027363"/>
          <p14:tracePt t="77419" x="7313613" y="3036888"/>
          <p14:tracePt t="77437" x="7286625" y="3036888"/>
          <p14:tracePt t="77694" x="7116763" y="3098800"/>
          <p14:tracePt t="77703" x="7037388" y="3108325"/>
          <p14:tracePt t="77713" x="6929438" y="3125788"/>
          <p14:tracePt t="77722" x="6813550" y="3125788"/>
          <p14:tracePt t="77736" x="6715125" y="3125788"/>
          <p14:tracePt t="77753" x="6661150" y="3108325"/>
          <p14:tracePt t="77786" x="6661150" y="3027363"/>
          <p14:tracePt t="77804" x="6929438" y="2652713"/>
          <p14:tracePt t="77819" x="7081838" y="2517775"/>
          <p14:tracePt t="77836" x="7483475" y="2295525"/>
          <p14:tracePt t="77854" x="7966075" y="2170113"/>
          <p14:tracePt t="77869" x="8099425" y="2152650"/>
          <p14:tracePt t="77886" x="8340725" y="2125663"/>
          <p14:tracePt t="77905" x="8412163" y="2125663"/>
          <p14:tracePt t="78100" x="8385175" y="2125663"/>
          <p14:tracePt t="78108" x="8358188" y="2125663"/>
          <p14:tracePt t="78120" x="8296275" y="2143125"/>
          <p14:tracePt t="78137" x="8232775" y="2160588"/>
          <p14:tracePt t="78153" x="8045450" y="2197100"/>
          <p14:tracePt t="78170" x="7796213" y="2251075"/>
          <p14:tracePt t="78186" x="7705725" y="2268538"/>
          <p14:tracePt t="78203" x="7653338" y="2276475"/>
          <p14:tracePt t="78252" x="7661275" y="2276475"/>
          <p14:tracePt t="78261" x="7724775" y="2276475"/>
          <p14:tracePt t="78272" x="7777163" y="2276475"/>
          <p14:tracePt t="78286" x="7902575" y="2268538"/>
          <p14:tracePt t="78303" x="8161338" y="2259013"/>
          <p14:tracePt t="78320" x="8286750" y="2259013"/>
          <p14:tracePt t="78336" x="8609013" y="2251075"/>
          <p14:tracePt t="78353" x="8796338" y="2214563"/>
          <p14:tracePt t="78370" x="8823325" y="2187575"/>
          <p14:tracePt t="78387" x="8823325" y="2179638"/>
          <p14:tracePt t="78403" x="8823325" y="2170113"/>
          <p14:tracePt t="78420" x="8823325" y="2160588"/>
          <p14:tracePt t="78436" x="8823325" y="2152650"/>
          <p14:tracePt t="78454" x="8804275" y="1884363"/>
          <p14:tracePt t="78470" x="8804275" y="1803400"/>
          <p14:tracePt t="78486" x="8804275" y="1795463"/>
          <p14:tracePt t="78503" x="8804275" y="1785938"/>
          <p14:tracePt t="78520" x="8804275" y="1776413"/>
          <p14:tracePt t="78537" x="8796338" y="1768475"/>
          <p14:tracePt t="78553" x="8751888" y="1714500"/>
          <p14:tracePt t="78570" x="8680450" y="1643063"/>
          <p14:tracePt t="78587" x="8680450" y="1625600"/>
          <p14:tracePt t="78603" x="8680450" y="1616075"/>
          <p14:tracePt t="78647" x="8670925" y="1608138"/>
          <p14:tracePt t="78667" x="8670925" y="1598613"/>
          <p14:tracePt t="78677" x="8634413" y="1554163"/>
          <p14:tracePt t="78689" x="8537575" y="1411288"/>
          <p14:tracePt t="78703" x="8518525" y="1411288"/>
          <p14:tracePt t="78720" x="8518525" y="1401763"/>
          <p14:tracePt t="78737" x="8510588" y="1401763"/>
          <p14:tracePt t="78759" x="8510588" y="1393825"/>
          <p14:tracePt t="78770" x="8491538" y="1384300"/>
          <p14:tracePt t="78787" x="8402638" y="1330325"/>
          <p14:tracePt t="78803" x="8242300" y="1276350"/>
          <p14:tracePt t="78820" x="7858125" y="1187450"/>
          <p14:tracePt t="78836" x="7626350" y="1133475"/>
          <p14:tracePt t="78853" x="7259638" y="1133475"/>
          <p14:tracePt t="78870" x="6991350" y="1133475"/>
          <p14:tracePt t="78886" x="6919913" y="1133475"/>
          <p14:tracePt t="78903" x="6875463" y="1133475"/>
          <p14:tracePt t="78941" x="6875463" y="1152525"/>
          <p14:tracePt t="78952" x="6875463" y="1187450"/>
          <p14:tracePt t="78962" x="6858000" y="1276350"/>
          <p14:tracePt t="78973" x="6840538" y="1330325"/>
          <p14:tracePt t="78987" x="6813550" y="1393825"/>
          <p14:tracePt t="79003" x="6751638" y="1544638"/>
          <p14:tracePt t="79020" x="6715125" y="1643063"/>
          <p14:tracePt t="79037" x="6697663" y="1776413"/>
          <p14:tracePt t="79054" x="6705600" y="1893888"/>
          <p14:tracePt t="79070" x="6724650" y="2000250"/>
          <p14:tracePt t="79087" x="6769100" y="2187575"/>
          <p14:tracePt t="79104" x="6777038" y="2330450"/>
          <p14:tracePt t="79120" x="6777038" y="2393950"/>
          <p14:tracePt t="79137" x="6777038" y="2509838"/>
          <p14:tracePt t="79154" x="6777038" y="2598738"/>
          <p14:tracePt t="79170" x="6777038" y="2616200"/>
          <p14:tracePt t="79187" x="6777038" y="2633663"/>
          <p14:tracePt t="79268" x="6796088" y="2633663"/>
          <p14:tracePt t="79277" x="6804025" y="2633663"/>
          <p14:tracePt t="79602" x="6804025" y="2652713"/>
          <p14:tracePt t="79613" x="6804025" y="2687638"/>
          <p14:tracePt t="79623" x="6804025" y="2714625"/>
          <p14:tracePt t="79637" x="6804025" y="2732088"/>
          <p14:tracePt t="79653" x="6804025" y="2776538"/>
          <p14:tracePt t="79693" x="6813550" y="2776538"/>
          <p14:tracePt t="79755" x="6813550" y="2751138"/>
          <p14:tracePt t="79764" x="6813550" y="2741613"/>
          <p14:tracePt t="79826" x="6813550" y="2732088"/>
          <p14:tracePt t="79836" x="6813550" y="2724150"/>
          <p14:tracePt t="79856" x="6813550" y="2714625"/>
          <p14:tracePt t="79866" x="6804025" y="2714625"/>
          <p14:tracePt t="79948" x="6804025" y="2724150"/>
          <p14:tracePt t="79959" x="6804025" y="2741613"/>
          <p14:tracePt t="79978" x="6804025" y="2751138"/>
          <p14:tracePt t="79989" x="6804025" y="2759075"/>
          <p14:tracePt t="80004" x="6804025" y="2768600"/>
          <p14:tracePt t="80020" x="6831013" y="2786063"/>
          <p14:tracePt t="80038" x="6858000" y="2795588"/>
          <p14:tracePt t="80293" x="6848475" y="2813050"/>
          <p14:tracePt t="80303" x="6840538" y="2847975"/>
          <p14:tracePt t="80313" x="6831013" y="2867025"/>
          <p14:tracePt t="80374" x="6858000" y="2847975"/>
          <p14:tracePt t="80385" x="6902450" y="2803525"/>
          <p14:tracePt t="80394" x="6929438" y="2776538"/>
          <p14:tracePt t="80406" x="6973888" y="2705100"/>
          <p14:tracePt t="80420" x="7037388" y="2633663"/>
          <p14:tracePt t="80437" x="7062788" y="2544763"/>
          <p14:tracePt t="80454" x="7062788" y="2536825"/>
          <p14:tracePt t="80506" x="7062788" y="2527300"/>
          <p14:tracePt t="80527" x="7054850" y="2465388"/>
          <p14:tracePt t="80537" x="7037388" y="2401888"/>
          <p14:tracePt t="80690" x="7027863" y="2401888"/>
          <p14:tracePt t="80699" x="7010400" y="2401888"/>
          <p14:tracePt t="80709" x="7000875" y="2401888"/>
          <p14:tracePt t="80903" x="6983413" y="2401888"/>
          <p14:tracePt t="80913" x="6965950" y="2401888"/>
          <p14:tracePt t="80943" x="6965950" y="2411413"/>
          <p14:tracePt t="80954" x="6956425" y="2419350"/>
          <p14:tracePt t="80964" x="6946900" y="2438400"/>
          <p14:tracePt t="80974" x="6938963" y="2438400"/>
          <p14:tracePt t="80987" x="6938963" y="2455863"/>
          <p14:tracePt t="81004" x="6919913" y="2465388"/>
          <p14:tracePt t="81077" x="6919913" y="2473325"/>
          <p14:tracePt t="81084" x="6919913" y="2482850"/>
          <p14:tracePt t="81095" x="6919913" y="2473325"/>
          <p14:tracePt t="81352" x="6786563" y="2509838"/>
          <p14:tracePt t="81359" x="6732588" y="2527300"/>
          <p14:tracePt t="81371" x="6670675" y="2562225"/>
          <p14:tracePt t="81387" x="6599238" y="2598738"/>
          <p14:tracePt t="81404" x="6473825" y="2625725"/>
          <p14:tracePt t="81421" x="6446838" y="2633663"/>
          <p14:tracePt t="85637" x="6456363" y="2633663"/>
          <p14:tracePt t="85647" x="6483350" y="2633663"/>
          <p14:tracePt t="85658" x="6510338" y="2625725"/>
          <p14:tracePt t="85672" x="6554788" y="2616200"/>
          <p14:tracePt t="85688" x="6599238" y="2589213"/>
          <p14:tracePt t="85705" x="6608763" y="2589213"/>
          <p14:tracePt t="85759" x="6608763" y="2598738"/>
          <p14:tracePt t="85770" x="6616700" y="2608263"/>
          <p14:tracePt t="85779" x="6616700" y="2616200"/>
          <p14:tracePt t="85790" x="6626225" y="2616200"/>
          <p14:tracePt t="86165" x="6626225" y="2625725"/>
          <p14:tracePt t="86207" x="6616700" y="2625725"/>
          <p14:tracePt t="86216" x="6608763" y="2633663"/>
          <p14:tracePt t="86226" x="6599238" y="2643188"/>
          <p14:tracePt t="86238" x="6581775" y="2643188"/>
          <p14:tracePt t="86257" x="6545263" y="2660650"/>
          <p14:tracePt t="86272" x="6527800" y="2660650"/>
          <p14:tracePt t="86288" x="6510338" y="2660650"/>
          <p14:tracePt t="86338" x="6500813" y="2660650"/>
          <p14:tracePt t="86408" x="6500813" y="2679700"/>
          <p14:tracePt t="93373" x="6670675" y="2616200"/>
          <p14:tracePt t="93381" x="6777038" y="2598738"/>
          <p14:tracePt t="93393" x="6867525" y="2581275"/>
          <p14:tracePt t="93407" x="6946900" y="2562225"/>
          <p14:tracePt t="93424" x="7197725" y="2509838"/>
          <p14:tracePt t="93440" x="7412038" y="2465388"/>
          <p14:tracePt t="93457" x="7920038" y="2401888"/>
          <p14:tracePt t="93474" x="8412163" y="2312988"/>
          <p14:tracePt t="93490" x="8643938" y="2268538"/>
          <p14:tracePt t="93507" x="8858250" y="2197100"/>
          <p14:tracePt t="93524" x="8885238" y="2187575"/>
          <p14:tracePt t="93575" x="8840788" y="2152650"/>
          <p14:tracePt t="93585" x="8759825" y="2108200"/>
          <p14:tracePt t="93595" x="8634413" y="2089150"/>
          <p14:tracePt t="93607" x="8483600" y="2054225"/>
          <p14:tracePt t="93626" x="8188325" y="2009775"/>
          <p14:tracePt t="93640" x="8018463" y="2009775"/>
          <p14:tracePt t="93657" x="7823200" y="2000250"/>
          <p14:tracePt t="93674" x="7777163" y="2000250"/>
          <p14:tracePt t="93690" x="7742238" y="2000250"/>
          <p14:tracePt t="93727" x="7732713" y="2000250"/>
          <p14:tracePt t="93740" x="7697788" y="2036763"/>
          <p14:tracePt t="93758" x="7661275" y="2232025"/>
          <p14:tracePt t="93774" x="7661275" y="2303463"/>
          <p14:tracePt t="93790" x="7759700" y="2500313"/>
          <p14:tracePt t="94207" x="7599363" y="2509838"/>
          <p14:tracePt t="94215" x="7439025" y="2554288"/>
          <p14:tracePt t="94225" x="7296150" y="2598738"/>
          <p14:tracePt t="94240" x="7126288" y="2705100"/>
          <p14:tracePt t="94257" x="6634163" y="3054350"/>
          <p14:tracePt t="94276" x="6384925" y="3295650"/>
          <p14:tracePt t="94290" x="6303963" y="3348038"/>
          <p14:tracePt t="94307" x="6232525" y="3419475"/>
          <p14:tracePt t="94324" x="6232525" y="3438525"/>
          <p14:tracePt t="94340" x="6330950" y="3490913"/>
          <p14:tracePt t="94357" x="6680200" y="3517900"/>
          <p14:tracePt t="94374" x="6956425" y="3527425"/>
          <p14:tracePt t="94391" x="7331075" y="3517900"/>
          <p14:tracePt t="94408" x="7634288" y="3411538"/>
          <p14:tracePt t="94424" x="7724775" y="3357563"/>
          <p14:tracePt t="94441" x="7796213" y="3295650"/>
          <p14:tracePt t="94459" x="7796213" y="3286125"/>
          <p14:tracePt t="94490" x="7796213" y="3224213"/>
          <p14:tracePt t="94508" x="7796213" y="3000375"/>
          <p14:tracePt t="94524" x="7715250" y="2786063"/>
          <p14:tracePt t="94540" x="7375525" y="2687638"/>
          <p14:tracePt t="94557" x="7108825" y="2687638"/>
          <p14:tracePt t="96371" x="7197725" y="2660650"/>
          <p14:tracePt t="96378" x="7251700" y="2660650"/>
          <p14:tracePt t="96391" x="7313613" y="2652713"/>
          <p14:tracePt t="96409" x="7581900" y="2643188"/>
          <p14:tracePt t="96425" x="7796213" y="2643188"/>
          <p14:tracePt t="96441" x="8153400" y="2660650"/>
          <p14:tracePt t="96460" x="8385175" y="2660650"/>
          <p14:tracePt t="96474" x="8447088" y="2643188"/>
          <p14:tracePt t="96491" x="8562975" y="2571750"/>
          <p14:tracePt t="96508" x="8582025" y="2544763"/>
          <p14:tracePt t="96525" x="8589963" y="2500313"/>
          <p14:tracePt t="96541" x="8616950" y="2374900"/>
          <p14:tracePt t="96558" x="8653463" y="2205038"/>
          <p14:tracePt t="96574" x="8751888" y="1866900"/>
          <p14:tracePt t="96592" x="8823325" y="1608138"/>
          <p14:tracePt t="96608" x="8823325" y="1581150"/>
          <p14:tracePt t="96625" x="8823325" y="1544638"/>
          <p14:tracePt t="96642" x="8769350" y="1509713"/>
          <p14:tracePt t="96658" x="8705850" y="1473200"/>
          <p14:tracePt t="96675" x="8582025" y="1393825"/>
          <p14:tracePt t="96691" x="8537575" y="1347788"/>
          <p14:tracePt t="96708" x="8474075" y="1312863"/>
          <p14:tracePt t="96724" x="8439150" y="1276350"/>
          <p14:tracePt t="96742" x="8402638" y="1241425"/>
          <p14:tracePt t="96758" x="8242300" y="1071563"/>
          <p14:tracePt t="96775" x="8054975" y="990600"/>
          <p14:tracePt t="96791" x="7983538" y="955675"/>
          <p14:tracePt t="96808" x="7831138" y="893763"/>
          <p14:tracePt t="96825" x="7724775" y="847725"/>
          <p14:tracePt t="96841" x="7643813" y="839788"/>
          <p14:tracePt t="96858" x="7446963" y="839788"/>
          <p14:tracePt t="96876" x="7259638" y="866775"/>
          <p14:tracePt t="96891" x="7205663" y="874713"/>
          <p14:tracePt t="96908" x="7116763" y="911225"/>
          <p14:tracePt t="96924" x="7072313" y="928688"/>
          <p14:tracePt t="96941" x="7000875" y="965200"/>
          <p14:tracePt t="96958" x="6938963" y="1054100"/>
          <p14:tracePt t="96975" x="6884988" y="1125538"/>
          <p14:tracePt t="96978" x="6840538" y="1179513"/>
          <p14:tracePt t="96991" x="6804025" y="1231900"/>
          <p14:tracePt t="97008" x="6786563" y="1295400"/>
          <p14:tracePt t="97025" x="6786563" y="1339850"/>
          <p14:tracePt t="97041" x="6804025" y="1384300"/>
          <p14:tracePt t="97292" x="6796088" y="1401763"/>
          <p14:tracePt t="97303" x="6759575" y="1419225"/>
          <p14:tracePt t="97313" x="6732588" y="1446213"/>
          <p14:tracePt t="97325" x="6688138" y="1465263"/>
          <p14:tracePt t="97341" x="6661150" y="1490663"/>
          <p14:tracePt t="97358" x="6572250" y="1544638"/>
          <p14:tracePt t="97375" x="6491288" y="1616075"/>
          <p14:tracePt t="97391" x="6456363" y="1670050"/>
          <p14:tracePt t="97408" x="6394450" y="1751013"/>
          <p14:tracePt t="97425" x="6375400" y="1812925"/>
          <p14:tracePt t="97441" x="6375400" y="1839913"/>
          <p14:tracePt t="97458" x="6375400" y="1955800"/>
          <p14:tracePt t="97476" x="6375400" y="2170113"/>
          <p14:tracePt t="97491" x="6375400" y="2232025"/>
          <p14:tracePt t="97508" x="6394450" y="2384425"/>
          <p14:tracePt t="97526" x="6456363" y="2598738"/>
          <p14:tracePt t="97541" x="6483350" y="2670175"/>
          <p14:tracePt t="97558" x="6581775" y="2847975"/>
          <p14:tracePt t="97575" x="6589713" y="2965450"/>
          <p14:tracePt t="97591" x="6608763" y="3251200"/>
          <p14:tracePt t="97608" x="6608763" y="3429000"/>
          <p14:tracePt t="97625" x="6589713" y="3500438"/>
          <p14:tracePt t="97641" x="6527800" y="3633788"/>
          <p14:tracePt t="97658" x="6473825" y="3759200"/>
          <p14:tracePt t="97675" x="6438900" y="3848100"/>
          <p14:tracePt t="97692" x="6419850" y="4037013"/>
          <p14:tracePt t="97710" x="6419850" y="4303713"/>
          <p14:tracePt t="97725" x="6429375" y="4394200"/>
          <p14:tracePt t="97742" x="6446838" y="4419600"/>
          <p14:tracePt t="98056" x="6634163" y="4419600"/>
          <p14:tracePt t="98064" x="6796088" y="4419600"/>
          <p14:tracePt t="98076" x="6991350" y="4419600"/>
          <p14:tracePt t="98092" x="7259638" y="4419600"/>
          <p14:tracePt t="98108" x="7894638" y="4429125"/>
          <p14:tracePt t="98126" x="8562975" y="4572000"/>
          <p14:tracePt t="98141" x="8796338" y="4598988"/>
          <p14:tracePt t="98158" x="9045575" y="4598988"/>
          <p14:tracePt t="98176" x="9134475" y="4581525"/>
          <p14:tracePt t="98191" x="9134475" y="4572000"/>
          <p14:tracePt t="98289" x="9134475" y="4527550"/>
          <p14:tracePt t="98299" x="9126538" y="4375150"/>
          <p14:tracePt t="98309" x="9117013" y="4259263"/>
          <p14:tracePt t="98325" x="9109075" y="4160838"/>
          <p14:tracePt t="98342" x="9099550" y="3822700"/>
          <p14:tracePt t="98360" x="9099550" y="3554413"/>
          <p14:tracePt t="98375" x="9099550" y="3490913"/>
          <p14:tracePt t="98392" x="9099550" y="3384550"/>
          <p14:tracePt t="98410" x="9063038" y="3044825"/>
          <p14:tracePt t="98425" x="9001125" y="2714625"/>
          <p14:tracePt t="98442" x="8939213" y="2017713"/>
          <p14:tracePt t="98459" x="8920163" y="1679575"/>
          <p14:tracePt t="98475" x="8885238" y="1179513"/>
          <p14:tracePt t="98492" x="8875713" y="965200"/>
          <p14:tracePt t="98508" x="8875713" y="822325"/>
          <p14:tracePt t="98526" x="8867775" y="723900"/>
          <p14:tracePt t="98542" x="8867775" y="669925"/>
          <p14:tracePt t="98558" x="8858250" y="642938"/>
          <p14:tracePt t="98575" x="8831263" y="608013"/>
          <p14:tracePt t="98594" x="8759825" y="561975"/>
          <p14:tracePt t="98608" x="8724900" y="536575"/>
          <p14:tracePt t="98625" x="8572500" y="500063"/>
          <p14:tracePt t="98642" x="8474075" y="490538"/>
          <p14:tracePt t="98658" x="8269288" y="428625"/>
          <p14:tracePt t="98675" x="8134350" y="401638"/>
          <p14:tracePt t="98692" x="7991475" y="357188"/>
          <p14:tracePt t="98708" x="7367588" y="438150"/>
          <p14:tracePt t="98725" x="6705600" y="642938"/>
          <p14:tracePt t="98742" x="6599238" y="669925"/>
          <p14:tracePt t="98758" x="6367463" y="741363"/>
          <p14:tracePt t="98777" x="6205538" y="785813"/>
          <p14:tracePt t="98792" x="6143625" y="812800"/>
          <p14:tracePt t="98808" x="6126163" y="839788"/>
          <p14:tracePt t="98827" x="6116638" y="857250"/>
          <p14:tracePt t="98842" x="6108700" y="874713"/>
          <p14:tracePt t="98858" x="6099175" y="911225"/>
          <p14:tracePt t="98875" x="6099175" y="919163"/>
          <p14:tracePt t="98892" x="6099175" y="965200"/>
          <p14:tracePt t="98909" x="6099175" y="1062038"/>
          <p14:tracePt t="98925" x="6108700" y="1108075"/>
          <p14:tracePt t="98942" x="6126163" y="1322388"/>
          <p14:tracePt t="98959" x="6089650" y="1704975"/>
          <p14:tracePt t="98975" x="6010275" y="1928813"/>
          <p14:tracePt t="98979" x="5929313" y="2268538"/>
          <p14:tracePt t="98992" x="5884863" y="2544763"/>
          <p14:tracePt t="99010" x="5813425" y="2884488"/>
          <p14:tracePt t="99025" x="5795963" y="3125788"/>
          <p14:tracePt t="99042" x="5795963" y="3322638"/>
          <p14:tracePt t="99060" x="5795963" y="3517900"/>
          <p14:tracePt t="99076" x="5776913" y="3741738"/>
          <p14:tracePt t="99092" x="5715000" y="4411663"/>
          <p14:tracePt t="99108" x="5741988" y="4625975"/>
          <p14:tracePt t="99125" x="5983288" y="5108575"/>
          <p14:tracePt t="112554" x="6037263" y="4965700"/>
          <p14:tracePt t="112562" x="6045200" y="4938713"/>
          <p14:tracePt t="112572" x="6072188" y="4840288"/>
          <p14:tracePt t="112582" x="6072188" y="4732338"/>
          <p14:tracePt t="112595" x="6099175" y="4633913"/>
          <p14:tracePt t="112613" x="6143625" y="4411663"/>
          <p14:tracePt t="112629" x="6180138" y="4286250"/>
          <p14:tracePt t="112645" x="6232525" y="4089400"/>
          <p14:tracePt t="112664" x="6286500" y="3983038"/>
          <p14:tracePt t="112679" x="6296025" y="3956050"/>
          <p14:tracePt t="112695" x="6303963" y="3894138"/>
          <p14:tracePt t="112712" x="6303963" y="3813175"/>
          <p14:tracePt t="112729" x="6340475" y="3759200"/>
          <p14:tracePt t="113001" x="6402388" y="3714750"/>
          <p14:tracePt t="113009" x="6446838" y="3633788"/>
          <p14:tracePt t="113019" x="6483350" y="3554413"/>
          <p14:tracePt t="113030" x="6527800" y="3455988"/>
          <p14:tracePt t="113046" x="6572250" y="3330575"/>
          <p14:tracePt t="113062" x="6616700" y="3152775"/>
          <p14:tracePt t="113080" x="6653213" y="3071813"/>
          <p14:tracePt t="113096" x="6661150" y="3044825"/>
          <p14:tracePt t="113113" x="6661150" y="3036888"/>
          <p14:tracePt t="113130" x="6661150" y="3000375"/>
          <p14:tracePt t="113145" x="6661150" y="2928938"/>
          <p14:tracePt t="113162" x="6653213" y="2813050"/>
          <p14:tracePt t="113179" x="6653213" y="2768600"/>
          <p14:tracePt t="113195" x="6653213" y="2724150"/>
          <p14:tracePt t="113243" x="6643688" y="2724150"/>
          <p14:tracePt t="113406" x="6643688" y="2714625"/>
          <p14:tracePt t="113498" x="6643688" y="2705100"/>
          <p14:tracePt t="113588" x="6643688" y="2714625"/>
          <p14:tracePt t="113598" x="6643688" y="2724150"/>
          <p14:tracePt t="113619" x="6643688" y="2741613"/>
          <p14:tracePt t="113629" x="6661150" y="2741613"/>
          <p14:tracePt t="113639" x="6670675" y="2759075"/>
          <p14:tracePt t="113649" x="6688138" y="2768600"/>
          <p14:tracePt t="113662" x="6697663" y="2786063"/>
          <p14:tracePt t="113679" x="6715125" y="2786063"/>
          <p14:tracePt t="113712" x="6732588" y="2786063"/>
          <p14:tracePt t="113730" x="6769100" y="2786063"/>
          <p14:tracePt t="113746" x="6786563" y="2786063"/>
          <p14:tracePt t="113762" x="6813550" y="2786063"/>
          <p14:tracePt t="113874" x="6813550" y="2776538"/>
          <p14:tracePt t="113883" x="6813550" y="2670175"/>
          <p14:tracePt t="113895" x="6813550" y="2625725"/>
          <p14:tracePt t="113913" x="6823075" y="2616200"/>
          <p14:tracePt t="113934" x="6823075" y="2598738"/>
          <p14:tracePt t="113954" x="6823075" y="2589213"/>
          <p14:tracePt t="113975" x="6823075" y="2581275"/>
          <p14:tracePt t="113985" x="6823075" y="2554288"/>
          <p14:tracePt t="114086" x="6813550" y="2554288"/>
          <p14:tracePt t="114096" x="6769100" y="2544763"/>
          <p14:tracePt t="114106" x="6742113" y="2544763"/>
          <p14:tracePt t="114116" x="6705600" y="2536825"/>
          <p14:tracePt t="114130" x="6643688" y="2527300"/>
          <p14:tracePt t="114147" x="6500813" y="2527300"/>
          <p14:tracePt t="114162" x="6473825" y="2517775"/>
          <p14:tracePt t="114180" x="6446838" y="2517775"/>
          <p14:tracePt t="114220" x="6446838" y="2509838"/>
          <p14:tracePt t="114351" x="6456363" y="2509838"/>
          <p14:tracePt t="114361" x="6465888" y="2509838"/>
          <p14:tracePt t="114371" x="6465888" y="2536825"/>
          <p14:tracePt t="114382" x="6465888" y="2544763"/>
          <p14:tracePt t="114396" x="6465888" y="2581275"/>
          <p14:tracePt t="114412" x="6446838" y="2633663"/>
          <p14:tracePt t="114429" x="6429375" y="2660650"/>
          <p14:tracePt t="114446" x="6411913" y="2705100"/>
          <p14:tracePt t="114463" x="6394450" y="2768600"/>
          <p14:tracePt t="114479" x="6394450" y="2786063"/>
          <p14:tracePt t="114483" x="6394450" y="2803525"/>
          <p14:tracePt t="114496" x="6394450" y="2822575"/>
          <p14:tracePt t="114513" x="6402388" y="2847975"/>
          <p14:tracePt t="114530" x="6429375" y="2874963"/>
          <p14:tracePt t="114546" x="6500813" y="2874963"/>
          <p14:tracePt t="114565" x="6599238" y="2874963"/>
          <p14:tracePt t="114580" x="6643688" y="2857500"/>
          <p14:tracePt t="114596" x="6724650" y="2830513"/>
          <p14:tracePt t="114612" x="6751638" y="2830513"/>
          <p14:tracePt t="114629" x="6786563" y="2813050"/>
          <p14:tracePt t="114646" x="6786563" y="2803525"/>
          <p14:tracePt t="114679" x="6804025" y="2803525"/>
          <p14:tracePt t="114696" x="6840538" y="2759075"/>
          <p14:tracePt t="114713" x="6848475" y="2741613"/>
          <p14:tracePt t="114729" x="6848475" y="2724150"/>
          <p14:tracePt t="114747" x="6840538" y="2660650"/>
          <p14:tracePt t="114763" x="6813550" y="2625725"/>
          <p14:tracePt t="114780" x="6742113" y="2536825"/>
          <p14:tracePt t="114798" x="6705600" y="2500313"/>
          <p14:tracePt t="114813" x="6680200" y="2490788"/>
          <p14:tracePt t="114829" x="6661150" y="2465388"/>
          <p14:tracePt t="114848" x="6653213" y="2465388"/>
          <p14:tracePt t="114863" x="6643688" y="2465388"/>
          <p14:tracePt t="114879" x="6608763" y="2473325"/>
          <p14:tracePt t="114896" x="6589713" y="2509838"/>
          <p14:tracePt t="114913" x="6537325" y="2625725"/>
          <p14:tracePt t="114930" x="6510338" y="2768600"/>
          <p14:tracePt t="114946" x="6510338" y="2840038"/>
          <p14:tracePt t="114963" x="6510338" y="2919413"/>
          <p14:tracePt t="114980" x="6545263" y="3009900"/>
          <p14:tracePt t="114997" x="6572250" y="3054350"/>
          <p14:tracePt t="115014" x="6643688" y="3179763"/>
          <p14:tracePt t="115031" x="6688138" y="3313113"/>
          <p14:tracePt t="115046" x="6715125" y="3348038"/>
          <p14:tracePt t="115063" x="6751638" y="3411538"/>
          <p14:tracePt t="115080" x="6777038" y="3482975"/>
          <p14:tracePt t="115096" x="6804025" y="3544888"/>
          <p14:tracePt t="115113" x="6840538" y="3616325"/>
          <p14:tracePt t="115129" x="6858000" y="3633788"/>
          <p14:tracePt t="115146" x="6946900" y="3705225"/>
          <p14:tracePt t="115163" x="7099300" y="3776663"/>
          <p14:tracePt t="115179" x="7188200" y="3786188"/>
          <p14:tracePt t="115196" x="7473950" y="3786188"/>
          <p14:tracePt t="115215" x="7777163" y="3741738"/>
          <p14:tracePt t="115229" x="7939088" y="3687763"/>
          <p14:tracePt t="115246" x="8089900" y="3679825"/>
          <p14:tracePt t="115263" x="8108950" y="3679825"/>
          <p14:tracePt t="115296" x="7947025" y="3795713"/>
          <p14:tracePt t="115313" x="7796213" y="3867150"/>
          <p14:tracePt t="115330" x="7537450" y="4133850"/>
          <p14:tracePt t="115346" x="7277100" y="4438650"/>
          <p14:tracePt t="115363" x="7215188" y="4545013"/>
          <p14:tracePt t="144630" x="7170738" y="4330700"/>
          <p14:tracePt t="144639" x="7108825" y="4062413"/>
          <p14:tracePt t="144650" x="7062788" y="3857625"/>
          <p14:tracePt t="144660" x="7037388" y="3625850"/>
          <p14:tracePt t="144671" x="6991350" y="3295650"/>
          <p14:tracePt t="144687" x="6973888" y="3160713"/>
          <p14:tracePt t="144704" x="6919913" y="2946400"/>
          <p14:tracePt t="144721" x="6831013" y="2536825"/>
          <p14:tracePt t="144737" x="6786563" y="2419350"/>
          <p14:tracePt t="144754" x="6705600" y="2303463"/>
          <p14:tracePt t="144772" x="6680200" y="2251075"/>
          <p14:tracePt t="144787" x="6670675" y="2224088"/>
          <p14:tracePt t="144804" x="6643688" y="2214563"/>
          <p14:tracePt t="144821" x="6626225" y="2214563"/>
          <p14:tracePt t="145036" x="6626225" y="2276475"/>
          <p14:tracePt t="145046" x="6616700" y="2322513"/>
          <p14:tracePt t="145056" x="6616700" y="2374900"/>
          <p14:tracePt t="145070" x="6616700" y="2438400"/>
          <p14:tracePt t="145087" x="6616700" y="2482850"/>
          <p14:tracePt t="145104" x="6616700" y="2490788"/>
          <p14:tracePt t="145121" x="6616700" y="2536825"/>
          <p14:tracePt t="145138" x="6608763" y="2643188"/>
          <p14:tracePt t="145154" x="6608763" y="2687638"/>
          <p14:tracePt t="145171" x="6608763" y="2795588"/>
          <p14:tracePt t="145188" x="6616700" y="2874963"/>
          <p14:tracePt t="145204" x="6616700" y="2884488"/>
          <p14:tracePt t="145221" x="6643688" y="2938463"/>
          <p14:tracePt t="145238" x="6653213" y="2982913"/>
          <p14:tracePt t="145483" x="6653213" y="3000375"/>
          <p14:tracePt t="145493" x="6653213" y="3009900"/>
          <p14:tracePt t="145504" x="6653213" y="3027363"/>
          <p14:tracePt t="145521" x="6653213" y="3044825"/>
          <p14:tracePt t="145538" x="6653213" y="3125788"/>
          <p14:tracePt t="145554" x="6653213" y="3286125"/>
          <p14:tracePt t="145571" x="6653213" y="3375025"/>
          <p14:tracePt t="145587" x="6653213" y="3571875"/>
          <p14:tracePt t="145605" x="6653213" y="3679825"/>
          <p14:tracePt t="145621" x="6653213" y="3687763"/>
          <p14:tracePt t="145666" x="6643688" y="3714750"/>
          <p14:tracePt t="145677" x="6643688" y="3724275"/>
          <p14:tracePt t="145687" x="6643688" y="3741738"/>
          <p14:tracePt t="145981" x="6643688" y="3732213"/>
          <p14:tracePt t="145991" x="6643688" y="3687763"/>
          <p14:tracePt t="146001" x="6643688" y="3625850"/>
          <p14:tracePt t="146012" x="6643688" y="3544888"/>
          <p14:tracePt t="146023" x="6653213" y="3357563"/>
          <p14:tracePt t="146038" x="6661150" y="3241675"/>
          <p14:tracePt t="146055" x="6661150" y="3098800"/>
          <p14:tracePt t="146073" x="6661150" y="3027363"/>
          <p14:tracePt t="146266" x="6661150" y="3036888"/>
          <p14:tracePt t="146276" x="6661150" y="3062288"/>
          <p14:tracePt t="146288" x="6670675" y="3081338"/>
          <p14:tracePt t="146306" x="6680200" y="3160713"/>
          <p14:tracePt t="146321" x="6697663" y="3241675"/>
          <p14:tracePt t="146338" x="6705600" y="3303588"/>
          <p14:tracePt t="146354" x="6705600" y="3340100"/>
          <p14:tracePt t="146371" x="6705600" y="3446463"/>
          <p14:tracePt t="146388" x="6705600" y="3544888"/>
          <p14:tracePt t="146404" x="6705600" y="3562350"/>
          <p14:tracePt t="146421" x="6705600" y="3598863"/>
          <p14:tracePt t="146438" x="6705600" y="3608388"/>
          <p14:tracePt t="146754" x="6724650" y="3608388"/>
          <p14:tracePt t="146764" x="6759575" y="3608388"/>
          <p14:tracePt t="146774" x="6813550" y="3608388"/>
          <p14:tracePt t="146788" x="6858000" y="3608388"/>
          <p14:tracePt t="146804" x="7072313" y="3608388"/>
          <p14:tracePt t="146821" x="7188200" y="3608388"/>
          <p14:tracePt t="146838" x="7394575" y="3608388"/>
          <p14:tracePt t="146856" x="7483475" y="3616325"/>
          <p14:tracePt t="146871" x="7500938" y="3616325"/>
          <p14:tracePt t="146888" x="7518400" y="3625850"/>
          <p14:tracePt t="146947" x="7518400" y="3633788"/>
          <p14:tracePt t="146957" x="7510463" y="3652838"/>
          <p14:tracePt t="146967" x="7491413" y="3660775"/>
          <p14:tracePt t="146979" x="7473950" y="3670300"/>
          <p14:tracePt t="146989" x="7466013" y="3670300"/>
          <p14:tracePt t="147059" x="7429500" y="3679825"/>
          <p14:tracePt t="147069" x="7367588" y="3714750"/>
          <p14:tracePt t="147079" x="7304088" y="3776663"/>
          <p14:tracePt t="147089" x="7259638" y="3803650"/>
          <p14:tracePt t="147104" x="7224713" y="3857625"/>
          <p14:tracePt t="147122" x="7180263" y="3894138"/>
          <p14:tracePt t="147190" x="7089775" y="3840163"/>
          <p14:tracePt t="147201" x="7027863" y="3813175"/>
          <p14:tracePt t="147210" x="7000875" y="3759200"/>
          <p14:tracePt t="147222" x="6956425" y="3732213"/>
          <p14:tracePt t="147238" x="6929438" y="3687763"/>
          <p14:tracePt t="147254" x="6875463" y="3598863"/>
          <p14:tracePt t="147272" x="6831013" y="3500438"/>
          <p14:tracePt t="147288" x="6813550" y="3455988"/>
          <p14:tracePt t="147305" x="6786563" y="3348038"/>
          <p14:tracePt t="147323" x="6769100" y="3232150"/>
          <p14:tracePt t="147364" x="6804025" y="3143250"/>
          <p14:tracePt t="147373" x="6848475" y="3089275"/>
          <p14:tracePt t="147388" x="6848475" y="3071813"/>
          <p14:tracePt t="147658" x="6884988" y="3062288"/>
          <p14:tracePt t="147668" x="6919913" y="3044825"/>
          <p14:tracePt t="147679" x="6983413" y="3027363"/>
          <p14:tracePt t="147689" x="7081838" y="3000375"/>
          <p14:tracePt t="147705" x="7180263" y="2973388"/>
          <p14:tracePt t="147721" x="7446963" y="2894013"/>
          <p14:tracePt t="147739" x="7777163" y="2786063"/>
          <p14:tracePt t="147755" x="7912100" y="2724150"/>
          <p14:tracePt t="147771" x="8170863" y="2571750"/>
          <p14:tracePt t="147790" x="8304213" y="2455863"/>
          <p14:tracePt t="147805" x="8358188" y="2411413"/>
          <p14:tracePt t="147821" x="8447088" y="2295525"/>
          <p14:tracePt t="147838" x="8501063" y="2232025"/>
          <p14:tracePt t="147855" x="8616950" y="1973263"/>
          <p14:tracePt t="147871" x="8688388" y="1598613"/>
          <p14:tracePt t="147888" x="8688388" y="1490663"/>
          <p14:tracePt t="147905" x="8670925" y="1258888"/>
          <p14:tracePt t="147922" x="8626475" y="1196975"/>
          <p14:tracePt t="147955" x="8572500" y="1152525"/>
          <p14:tracePt t="147973" x="8242300" y="1044575"/>
          <p14:tracePt t="147988" x="8089900" y="1036638"/>
          <p14:tracePt t="148005" x="7742238" y="1017588"/>
          <p14:tracePt t="148021" x="7589838" y="1017588"/>
          <p14:tracePt t="148038" x="7188200" y="1108075"/>
          <p14:tracePt t="148055" x="6742113" y="1276350"/>
          <p14:tracePt t="148071" x="6537325" y="1428750"/>
          <p14:tracePt t="148088" x="6394450" y="1589088"/>
          <p14:tracePt t="148105" x="6313488" y="1679575"/>
          <p14:tracePt t="148122" x="6286500" y="1714500"/>
          <p14:tracePt t="148138" x="6269038" y="1785938"/>
          <p14:tracePt t="148156" x="6251575" y="1982788"/>
          <p14:tracePt t="148171" x="6242050" y="2187575"/>
          <p14:tracePt t="148188" x="6232525" y="2419350"/>
          <p14:tracePt t="148205" x="6232525" y="2527300"/>
          <p14:tracePt t="148221" x="6232525" y="2616200"/>
          <p14:tracePt t="148268" x="6232525" y="2625725"/>
          <p14:tracePt t="148278" x="6232525" y="2670175"/>
          <p14:tracePt t="148289" x="6232525" y="2714625"/>
          <p14:tracePt t="148305" x="6242050" y="2732088"/>
          <p14:tracePt t="148322" x="6259513" y="2741613"/>
          <p14:tracePt t="148369" x="6296025" y="2741613"/>
          <p14:tracePt t="148379" x="6330950" y="2741613"/>
          <p14:tracePt t="148390" x="6394450" y="2751138"/>
          <p14:tracePt t="148405" x="6465888" y="2759075"/>
          <p14:tracePt t="148421" x="6608763" y="2776538"/>
          <p14:tracePt t="148438" x="6634163" y="2776538"/>
          <p14:tracePt t="148455" x="6670675" y="2768600"/>
          <p14:tracePt t="148736" x="6724650" y="2732088"/>
          <p14:tracePt t="148746" x="6777038" y="2687638"/>
          <p14:tracePt t="148756" x="6786563" y="2679700"/>
          <p14:tracePt t="148786" x="6786563" y="2670175"/>
          <p14:tracePt t="148847" x="6777038" y="2643188"/>
          <p14:tracePt t="148857" x="6777038" y="2633663"/>
          <p14:tracePt t="148868" x="6769100" y="2625725"/>
          <p14:tracePt t="148877" x="6769100" y="2608263"/>
          <p14:tracePt t="148889" x="6769100" y="2589213"/>
          <p14:tracePt t="148905" x="6769100" y="2562225"/>
          <p14:tracePt t="148922" x="6769100" y="2527300"/>
          <p14:tracePt t="148939" x="6769100" y="2509838"/>
          <p14:tracePt t="148955" x="6769100" y="2490788"/>
          <p14:tracePt t="148972" x="6769100" y="2473325"/>
          <p14:tracePt t="149005" x="6769100" y="2455863"/>
          <p14:tracePt t="149030" x="6769100" y="2419350"/>
          <p14:tracePt t="149042" x="6769100" y="2411413"/>
          <p14:tracePt t="151113" x="6705600" y="2536825"/>
          <p14:tracePt t="151123" x="6661150" y="2581275"/>
          <p14:tracePt t="151134" x="6634163" y="2608263"/>
          <p14:tracePt t="151143" x="6599238" y="2660650"/>
          <p14:tracePt t="151156" x="6510338" y="2786063"/>
          <p14:tracePt t="151173" x="6394450" y="2928938"/>
          <p14:tracePt t="151189" x="6375400" y="2946400"/>
          <p14:tracePt t="151206" x="6357938" y="2965450"/>
          <p14:tracePt t="151305" x="6375400" y="2965450"/>
          <p14:tracePt t="151316" x="6411913" y="2965450"/>
          <p14:tracePt t="151326" x="6438900" y="2965450"/>
          <p14:tracePt t="151339" x="6473825" y="2965450"/>
          <p14:tracePt t="151357" x="6537325" y="2982913"/>
          <p14:tracePt t="151373" x="6554788" y="2990850"/>
          <p14:tracePt t="151389" x="6581775" y="3000375"/>
          <p14:tracePt t="151407" x="6589713" y="3000375"/>
          <p14:tracePt t="171970" x="6599238" y="2990850"/>
          <p14:tracePt t="171980" x="6608763" y="2990850"/>
          <p14:tracePt t="171990" x="6653213" y="2990850"/>
          <p14:tracePt t="172000" x="6697663" y="2982913"/>
          <p14:tracePt t="172011" x="6715125" y="2973388"/>
          <p14:tracePt t="172028" x="6724650" y="2965450"/>
          <p14:tracePt t="172044" x="6732588" y="2965450"/>
          <p14:tracePt t="172122" x="6732588" y="2955925"/>
          <p14:tracePt t="172163" x="6724650" y="2955925"/>
          <p14:tracePt t="172183" x="6715125" y="2955925"/>
          <p14:tracePt t="172203" x="6705600" y="2955925"/>
          <p14:tracePt t="172244" x="6697663" y="2955925"/>
          <p14:tracePt t="172295" x="6697663" y="2965450"/>
          <p14:tracePt t="172315" x="6688138" y="2982913"/>
          <p14:tracePt t="172661" x="6715125" y="2982913"/>
          <p14:tracePt t="172671" x="6742113" y="2982913"/>
          <p14:tracePt t="172681" x="6759575" y="2982913"/>
          <p14:tracePt t="172694" x="6769100" y="2982913"/>
          <p14:tracePt t="172722" x="6777038" y="2982913"/>
          <p14:tracePt t="172814" x="6796088" y="2973388"/>
          <p14:tracePt t="172824" x="6867525" y="2946400"/>
          <p14:tracePt t="172833" x="6965950" y="2919413"/>
          <p14:tracePt t="172845" x="7018338" y="2874963"/>
          <p14:tracePt t="172861" x="7045325" y="2867025"/>
          <p14:tracePt t="172925" x="7037388" y="2867025"/>
          <p14:tracePt t="172966" x="7027863" y="2867025"/>
          <p14:tracePt t="172988" x="7018338" y="2867025"/>
          <p14:tracePt t="172996" x="6983413" y="2867025"/>
          <p14:tracePt t="173006" x="6956425" y="2867025"/>
          <p14:tracePt t="173017" x="6929438" y="2874963"/>
          <p14:tracePt t="173028" x="6911975" y="2874963"/>
          <p14:tracePt t="173045" x="6902450" y="2884488"/>
          <p14:tracePt t="173061" x="6867525" y="2884488"/>
          <p14:tracePt t="173078" x="6840538" y="2894013"/>
          <p14:tracePt t="173095" x="6823075" y="2894013"/>
          <p14:tracePt t="173112" x="6759575" y="2894013"/>
          <p14:tracePt t="173129" x="6670675" y="2894013"/>
          <p14:tracePt t="173145" x="6643688" y="2894013"/>
          <p14:tracePt t="173161" x="6589713" y="2894013"/>
          <p14:tracePt t="173179" x="6562725" y="2894013"/>
          <p14:tracePt t="173291" x="6562725" y="2901950"/>
          <p14:tracePt t="173545" x="6572250" y="2901950"/>
          <p14:tracePt t="173555" x="6626225" y="2901950"/>
          <p14:tracePt t="173566" x="6653213" y="2901950"/>
          <p14:tracePt t="173578" x="6670675" y="2901950"/>
          <p14:tracePt t="173596" x="6697663" y="2901950"/>
          <p14:tracePt t="173612" x="6705600" y="2901950"/>
          <p14:tracePt t="173728" x="6705600" y="2894013"/>
          <p14:tracePt t="173799" x="6697663" y="2894013"/>
          <p14:tracePt t="173809" x="6688138" y="2884488"/>
          <p14:tracePt t="173819" x="6680200" y="2884488"/>
          <p14:tracePt t="173830" x="6661150" y="2874963"/>
          <p14:tracePt t="173845" x="6653213" y="2874963"/>
          <p14:tracePt t="173871" x="6643688" y="2874963"/>
          <p14:tracePt t="173992" x="6643688" y="2867025"/>
          <p14:tracePt t="174013" x="6653213" y="2867025"/>
          <p14:tracePt t="174033" x="6661150" y="2867025"/>
          <p14:tracePt t="174053" x="6670675" y="2857500"/>
          <p14:tracePt t="174074" x="6680200" y="2857500"/>
          <p14:tracePt t="174083" x="6688138" y="2857500"/>
          <p14:tracePt t="174095" x="6697663" y="2857500"/>
          <p14:tracePt t="174195" x="6705600" y="2847975"/>
          <p14:tracePt t="174348" x="6715125" y="2847975"/>
          <p14:tracePt t="174674" x="6715125" y="2857500"/>
          <p14:tracePt t="174724" x="6715125" y="2867025"/>
          <p14:tracePt t="174795" x="6715125" y="2874963"/>
          <p14:tracePt t="174917" x="6715125" y="2884488"/>
          <p14:tracePt t="175050" x="6715125" y="2894013"/>
          <p14:tracePt t="176807" x="6715125" y="2901950"/>
          <p14:tracePt t="176898" x="6715125" y="2894013"/>
          <p14:tracePt t="176919" x="6715125" y="2884488"/>
          <p14:tracePt t="176939" x="6715125" y="2874963"/>
          <p14:tracePt t="177081" x="6715125" y="2867025"/>
          <p14:tracePt t="177102" x="6715125" y="2857500"/>
          <p14:tracePt t="177121" x="6715125" y="2847975"/>
          <p14:tracePt t="177477" x="6715125" y="2840038"/>
          <p14:tracePt t="177498" x="6715125" y="2830513"/>
          <p14:tracePt t="177518" x="6715125" y="2822575"/>
          <p14:tracePt t="177538" x="6715125" y="2813050"/>
          <p14:tracePt t="177579" x="6715125" y="2803525"/>
          <p14:tracePt t="178382" x="6705600" y="2813050"/>
          <p14:tracePt t="178403" x="6697663" y="2813050"/>
          <p14:tracePt t="178443" x="6688138" y="2813050"/>
          <p14:tracePt t="178474" x="6680200" y="2813050"/>
          <p14:tracePt t="178565" x="6688138" y="2813050"/>
          <p14:tracePt t="178585" x="6724650" y="2813050"/>
          <p14:tracePt t="178595" x="6751638" y="2813050"/>
          <p14:tracePt t="178605" x="6769100" y="2813050"/>
          <p14:tracePt t="178616" x="6786563" y="2813050"/>
          <p14:tracePt t="178629" x="6796088" y="2813050"/>
          <p14:tracePt t="178747" x="6786563" y="2813050"/>
          <p14:tracePt t="178768" x="6769100" y="2813050"/>
          <p14:tracePt t="178778" x="6732588" y="2813050"/>
          <p14:tracePt t="178788" x="6724650" y="2813050"/>
          <p14:tracePt t="178809" x="6715125" y="2813050"/>
          <p14:tracePt t="178890" x="6724650" y="2813050"/>
          <p14:tracePt t="178900" x="6742113" y="2803525"/>
          <p14:tracePt t="178920" x="6759575" y="2803525"/>
          <p14:tracePt t="178931" x="6777038" y="2803525"/>
          <p14:tracePt t="179043" x="6769100" y="2803525"/>
          <p14:tracePt t="179052" x="6759575" y="2803525"/>
          <p14:tracePt t="179064" x="6715125" y="2822575"/>
          <p14:tracePt t="179080" x="6545263" y="2847975"/>
          <p14:tracePt t="179096" x="6491288" y="2857500"/>
          <p14:tracePt t="179144" x="6510338" y="2857500"/>
          <p14:tracePt t="179154" x="6518275" y="2830513"/>
          <p14:tracePt t="179165" x="6572250" y="2795588"/>
          <p14:tracePt t="179180" x="6697663" y="2751138"/>
          <p14:tracePt t="179196" x="6813550" y="2679700"/>
          <p14:tracePt t="179214" x="6840538" y="2679700"/>
          <p14:tracePt t="179286" x="6831013" y="2679700"/>
          <p14:tracePt t="179307" x="6823075" y="2687638"/>
          <p14:tracePt t="179317" x="6813550" y="2687638"/>
          <p14:tracePt t="179408" x="6823075" y="2687638"/>
          <p14:tracePt t="179418" x="6823075" y="2697163"/>
          <p14:tracePt t="179448" x="6831013" y="2705100"/>
          <p14:tracePt t="179479" x="6831013" y="2714625"/>
          <p14:tracePt t="179500" x="6831013" y="2724150"/>
          <p14:tracePt t="179510" x="6831013" y="2732088"/>
          <p14:tracePt t="179530" x="6831013" y="2741613"/>
          <p14:tracePt t="179560" x="6831013" y="2751138"/>
          <p14:tracePt t="179581" x="6823075" y="2751138"/>
          <p14:tracePt t="179591" x="6813550" y="2751138"/>
          <p14:tracePt t="179621" x="6804025" y="2751138"/>
          <p14:tracePt t="179631" x="6777038" y="2768600"/>
          <p14:tracePt t="179641" x="6751638" y="2786063"/>
          <p14:tracePt t="179723" x="6751638" y="2776538"/>
          <p14:tracePt t="179733" x="6751638" y="2768600"/>
          <p14:tracePt t="179959" x="6804025" y="2768600"/>
          <p14:tracePt t="179967" x="6875463" y="2759075"/>
          <p14:tracePt t="179980" x="6919913" y="2751138"/>
          <p14:tracePt t="180079" x="6911975" y="2751138"/>
          <p14:tracePt t="180088" x="6894513" y="2751138"/>
          <p14:tracePt t="180099" x="6858000" y="2751138"/>
          <p14:tracePt t="180113" x="6840538" y="2751138"/>
          <p14:tracePt t="180139" x="6786563" y="2759075"/>
          <p14:tracePt t="180151" x="6680200" y="2776538"/>
          <p14:tracePt t="180163" x="6661150" y="2786063"/>
          <p14:tracePt t="180180" x="6653213" y="2786063"/>
          <p14:tracePt t="180272" x="6653213" y="2795588"/>
          <p14:tracePt t="180282" x="6653213" y="2840038"/>
          <p14:tracePt t="180292" x="6661150" y="2867025"/>
          <p14:tracePt t="180302" x="6670675" y="2884488"/>
          <p14:tracePt t="180313" x="6670675" y="2901950"/>
          <p14:tracePt t="180330" x="6680200" y="2919413"/>
          <p14:tracePt t="180346" x="6680200" y="2982913"/>
          <p14:tracePt t="180363" x="6680200" y="3081338"/>
          <p14:tracePt t="180380" x="6680200" y="3133725"/>
          <p14:tracePt t="180396" x="6680200" y="3170238"/>
          <p14:tracePt t="180414" x="6680200" y="3241675"/>
          <p14:tracePt t="180430" x="6680200" y="3313113"/>
          <p14:tracePt t="180447" x="6661150" y="3509963"/>
          <p14:tracePt t="180465" x="6661150" y="3562350"/>
          <p14:tracePt t="180480" x="6661150" y="3571875"/>
          <p14:tracePt t="180497" x="6661150" y="3581400"/>
          <p14:tracePt t="181552" x="6661150" y="3544888"/>
          <p14:tracePt t="181593" x="6661150" y="3517900"/>
          <p14:tracePt t="181603" x="6680200" y="3455988"/>
          <p14:tracePt t="181614" x="6715125" y="3375025"/>
          <p14:tracePt t="181630" x="6732588" y="3330575"/>
          <p14:tracePt t="181647" x="6769100" y="3205163"/>
          <p14:tracePt t="181664" x="6777038" y="3143250"/>
          <p14:tracePt t="181680" x="6777038" y="3133725"/>
          <p14:tracePt t="181745" x="6786563" y="3133725"/>
          <p14:tracePt t="181796" x="6786563" y="3143250"/>
          <p14:tracePt t="181827" x="6786563" y="3152775"/>
          <p14:tracePt t="181837" x="6786563" y="3160713"/>
          <p14:tracePt t="181857" x="6786563" y="3170238"/>
          <p14:tracePt t="181877" x="6786563" y="3187700"/>
          <p14:tracePt t="181887" x="6786563" y="3197225"/>
          <p14:tracePt t="181898" x="6786563" y="3214688"/>
          <p14:tracePt t="181914" x="6786563" y="3259138"/>
          <p14:tracePt t="181930" x="6786563" y="3411538"/>
          <p14:tracePt t="181948" x="6777038" y="3571875"/>
          <p14:tracePt t="181964" x="6769100" y="3598863"/>
          <p14:tracePt t="181980" x="6769100" y="3616325"/>
          <p14:tracePt t="181999" x="6769100" y="3633788"/>
          <p14:tracePt t="182014" x="6769100" y="3643313"/>
          <p14:tracePt t="182030" x="6769100" y="3741738"/>
          <p14:tracePt t="182047" x="6769100" y="3759200"/>
          <p14:tracePt t="182064" x="6769100" y="3768725"/>
          <p14:tracePt t="182151" x="6769100" y="3759200"/>
          <p14:tracePt t="182264" x="6769100" y="3751263"/>
          <p14:tracePt t="182313" x="6796088" y="3751263"/>
          <p14:tracePt t="182324" x="6848475" y="3751263"/>
          <p14:tracePt t="182334" x="6884988" y="3751263"/>
          <p14:tracePt t="182347" x="6911975" y="3751263"/>
          <p14:tracePt t="182364" x="6991350" y="3741738"/>
          <p14:tracePt t="182380" x="7037388" y="3732213"/>
          <p14:tracePt t="182397" x="7108825" y="3732213"/>
          <p14:tracePt t="182416" x="7170738" y="3732213"/>
          <p14:tracePt t="182431" x="7205663" y="3732213"/>
          <p14:tracePt t="182447" x="7286625" y="3732213"/>
          <p14:tracePt t="182464" x="7340600" y="3732213"/>
          <p14:tracePt t="182481" x="7491413" y="3732213"/>
          <p14:tracePt t="182497" x="7608888" y="3732213"/>
          <p14:tracePt t="182514" x="7697788" y="3732213"/>
          <p14:tracePt t="182531" x="7840663" y="3732213"/>
          <p14:tracePt t="182547" x="8001000" y="3732213"/>
          <p14:tracePt t="182564" x="8072438" y="3732213"/>
          <p14:tracePt t="182581" x="8269288" y="3732213"/>
          <p14:tracePt t="182598" x="8582025" y="3732213"/>
          <p14:tracePt t="182614" x="8697913" y="3741738"/>
          <p14:tracePt t="182630" x="8920163" y="3741738"/>
          <p14:tracePt t="182648" x="9090025" y="3741738"/>
          <p14:tracePt t="182664" x="9134475" y="3741738"/>
          <p14:tracePt t="182943" x="9099550" y="3741738"/>
          <p14:tracePt t="183218" x="8902700" y="3741738"/>
          <p14:tracePt t="183228" x="8358188" y="3848100"/>
          <p14:tracePt t="183239" x="7956550" y="3902075"/>
          <p14:tracePt t="183249" x="7653338" y="3929063"/>
          <p14:tracePt t="183265" x="7429500" y="3956050"/>
          <p14:tracePt t="183281" x="6831013" y="4000500"/>
          <p14:tracePt t="183299" x="6483350" y="4017963"/>
          <p14:tracePt t="183314" x="6367463" y="4017963"/>
          <p14:tracePt t="183331" x="6197600" y="3990975"/>
          <p14:tracePt t="183347" x="6170613" y="3973513"/>
          <p14:tracePt t="183364" x="6170613" y="3965575"/>
          <p14:tracePt t="183381" x="6170613" y="3956050"/>
          <p14:tracePt t="183503" x="6180138" y="3965575"/>
          <p14:tracePt t="183513" x="6180138" y="3983038"/>
          <p14:tracePt t="183523" x="6180138" y="4037013"/>
          <p14:tracePt t="183533" x="6180138" y="4062413"/>
          <p14:tracePt t="183547" x="6180138" y="4108450"/>
          <p14:tracePt t="183564" x="6180138" y="4170363"/>
          <p14:tracePt t="183581" x="6180138" y="4197350"/>
          <p14:tracePt t="183598" x="6180138" y="4241800"/>
          <p14:tracePt t="183614" x="6205538" y="4348163"/>
          <p14:tracePt t="183631" x="6242050" y="4419600"/>
          <p14:tracePt t="183648" x="6340475" y="4537075"/>
          <p14:tracePt t="183665" x="6429375" y="4616450"/>
          <p14:tracePt t="183681" x="6473825" y="4652963"/>
          <p14:tracePt t="183697" x="6589713" y="4705350"/>
          <p14:tracePt t="183716" x="6715125" y="4714875"/>
          <p14:tracePt t="183731" x="6813550" y="4714875"/>
          <p14:tracePt t="183747" x="7108825" y="4697413"/>
          <p14:tracePt t="183764" x="7412038" y="4633913"/>
          <p14:tracePt t="183781" x="8054975" y="4491038"/>
          <p14:tracePt t="183798" x="8661400" y="4340225"/>
          <p14:tracePt t="183814" x="8902700" y="4276725"/>
          <p14:tracePt t="183831" x="9134475" y="4205288"/>
          <p14:tracePt t="196120" x="9037638" y="4170363"/>
          <p14:tracePt t="196128" x="8974138" y="4160838"/>
          <p14:tracePt t="196139" x="8885238" y="4160838"/>
          <p14:tracePt t="196151" x="8732838" y="4160838"/>
          <p14:tracePt t="196169" x="8242300" y="4179888"/>
          <p14:tracePt t="196184" x="7894638" y="4197350"/>
          <p14:tracePt t="196201" x="7473950" y="4205288"/>
          <p14:tracePt t="196217" x="7259638" y="4160838"/>
          <p14:tracePt t="196234" x="6973888" y="3983038"/>
          <p14:tracePt t="196251" x="6858000" y="3830638"/>
          <p14:tracePt t="196267" x="6848475" y="3759200"/>
          <p14:tracePt t="196285" x="6840538" y="3679825"/>
          <p14:tracePt t="196301" x="6875463" y="3562350"/>
          <p14:tracePt t="196606" x="6867525" y="3527425"/>
          <p14:tracePt t="196616" x="6813550" y="3313113"/>
          <p14:tracePt t="196626" x="6796088" y="3224213"/>
          <p14:tracePt t="196637" x="6777038" y="3108325"/>
          <p14:tracePt t="196651" x="6769100" y="3027363"/>
          <p14:tracePt t="196667" x="6769100" y="3000375"/>
          <p14:tracePt t="196738" x="6769100" y="2990850"/>
          <p14:tracePt t="196748" x="6769100" y="2919413"/>
          <p14:tracePt t="196921" x="6751638" y="2874963"/>
          <p14:tracePt t="196941" x="6742113" y="2857500"/>
          <p14:tracePt t="196952" x="6732588" y="2847975"/>
          <p14:tracePt t="196961" x="6705600" y="2830513"/>
          <p14:tracePt t="197033" x="6697663" y="2830513"/>
          <p14:tracePt t="197042" x="6670675" y="2813050"/>
          <p14:tracePt t="197053" x="6653213" y="2813050"/>
          <p14:tracePt t="197409" x="6653213" y="2803525"/>
          <p14:tracePt t="197450" x="6653213" y="2795588"/>
          <p14:tracePt t="197490" x="6643688" y="2795588"/>
          <p14:tracePt t="197510" x="6643688" y="2786063"/>
          <p14:tracePt t="197520" x="6643688" y="2714625"/>
          <p14:tracePt t="197551" x="6643688" y="2705100"/>
          <p14:tracePt t="197958" x="6634163" y="2705100"/>
          <p14:tracePt t="198008" x="6626225" y="2705100"/>
          <p14:tracePt t="198537" x="6732588" y="2652713"/>
          <p14:tracePt t="198607" x="6732588" y="2643188"/>
          <p14:tracePt t="198679" x="6732588" y="2633663"/>
          <p14:tracePt t="198689" x="6724650" y="2633663"/>
          <p14:tracePt t="198701" x="6724650" y="2625725"/>
          <p14:tracePt t="198719" x="6705600" y="2616200"/>
          <p14:tracePt t="198751" x="6697663" y="2616200"/>
          <p14:tracePt t="198771" x="6680200" y="2616200"/>
          <p14:tracePt t="198841" x="6661150" y="2608263"/>
          <p14:tracePt t="198851" x="6634163" y="2608263"/>
          <p14:tracePt t="198862" x="6626225" y="2608263"/>
          <p14:tracePt t="198882" x="6608763" y="2608263"/>
          <p14:tracePt t="198892" x="6589713" y="2608263"/>
          <p14:tracePt t="198943" x="6589713" y="2598738"/>
          <p14:tracePt t="199054" x="6599238" y="2598738"/>
          <p14:tracePt t="199075" x="6599238" y="2616200"/>
          <p14:tracePt t="199085" x="6616700" y="2625725"/>
          <p14:tracePt t="199095" x="6634163" y="2625725"/>
          <p14:tracePt t="199105" x="6634163" y="2633663"/>
          <p14:tracePt t="199119" x="6643688" y="2643188"/>
          <p14:tracePt t="199328" x="6653213" y="2643188"/>
          <p14:tracePt t="199360" x="6653213" y="2652713"/>
          <p14:tracePt t="199573" x="6643688" y="2652713"/>
          <p14:tracePt t="199695" x="6634163" y="2652713"/>
          <p14:tracePt t="199705" x="6616700" y="2670175"/>
          <p14:tracePt t="199715" x="6572250" y="2687638"/>
          <p14:tracePt t="199725" x="6562725" y="2697163"/>
          <p14:tracePt t="199736" x="6554788" y="2697163"/>
          <p14:tracePt t="199775" x="6545263" y="2697163"/>
          <p14:tracePt t="199908" x="6554788" y="2697163"/>
          <p14:tracePt t="199939" x="6562725" y="2697163"/>
          <p14:tracePt t="200009" x="6581775" y="2687638"/>
          <p14:tracePt t="200020" x="6608763" y="2679700"/>
          <p14:tracePt t="200030" x="6634163" y="2670175"/>
          <p14:tracePt t="200060" x="6653213" y="2660650"/>
          <p14:tracePt t="200070" x="6697663" y="2643188"/>
          <p14:tracePt t="200081" x="6724650" y="2643188"/>
          <p14:tracePt t="200245" x="6715125" y="2643188"/>
          <p14:tracePt t="200273" x="6705600" y="2643188"/>
          <p14:tracePt t="200294" x="6697663" y="2643188"/>
          <p14:tracePt t="200304" x="6634163" y="2633663"/>
          <p14:tracePt t="200315" x="6572250" y="2633663"/>
          <p14:tracePt t="200324" x="6537325" y="2633663"/>
          <p14:tracePt t="200336" x="6483350" y="2633663"/>
          <p14:tracePt t="200352" x="6438900" y="2633663"/>
          <p14:tracePt t="200369" x="6429375" y="2633663"/>
          <p14:tracePt t="200518" x="6438900" y="2633663"/>
          <p14:tracePt t="200548" x="6456363" y="2633663"/>
          <p14:tracePt t="200559" x="6483350" y="2633663"/>
          <p14:tracePt t="200569" x="6510338" y="2633663"/>
          <p14:tracePt t="200585" x="6518275" y="2633663"/>
          <p14:tracePt t="200602" x="6554788" y="2633663"/>
          <p14:tracePt t="200751" x="6554788" y="2652713"/>
          <p14:tracePt t="200761" x="6554788" y="2660650"/>
          <p14:tracePt t="200771" x="6554788" y="2679700"/>
          <p14:tracePt t="200785" x="6545263" y="2714625"/>
          <p14:tracePt t="203789" x="6554788" y="2714625"/>
          <p14:tracePt t="203799" x="6562725" y="2705100"/>
          <p14:tracePt t="203810" x="6581775" y="2697163"/>
          <p14:tracePt t="203830" x="6581775" y="2687638"/>
          <p14:tracePt t="203840" x="6589713" y="2687638"/>
          <p14:tracePt t="203853" x="6589713" y="2670175"/>
          <p14:tracePt t="204174" x="6589713" y="2679700"/>
          <p14:tracePt t="204206" x="6589713" y="2687638"/>
          <p14:tracePt t="204215" x="6599238" y="2687638"/>
          <p14:tracePt t="204592" x="6599238" y="2705100"/>
          <p14:tracePt t="204693" x="6599238" y="2714625"/>
          <p14:tracePt t="205211" x="6599238" y="2724150"/>
          <p14:tracePt t="205242" x="6599238" y="2732088"/>
          <p14:tracePt t="205354" x="6599238" y="2741613"/>
          <p14:tracePt t="205364" x="6599238" y="2751138"/>
          <p14:tracePt t="205374" x="6599238" y="2768600"/>
          <p14:tracePt t="205404" x="6599238" y="2776538"/>
          <p14:tracePt t="205505" x="6589713" y="2786063"/>
          <p14:tracePt t="205516" x="6581775" y="2786063"/>
          <p14:tracePt t="205526" x="6572250" y="2795588"/>
          <p14:tracePt t="205537" x="6554788" y="2813050"/>
          <p14:tracePt t="205553" x="6500813" y="2830513"/>
          <p14:tracePt t="205570" x="6323013" y="2938463"/>
          <p14:tracePt t="207518" x="6323013" y="2919413"/>
          <p14:tracePt t="207527" x="6323013" y="2894013"/>
          <p14:tracePt t="207538" x="6357938" y="2822575"/>
          <p14:tracePt t="207554" x="6394450" y="2795588"/>
          <p14:tracePt t="207571" x="6473825" y="2741613"/>
          <p14:tracePt t="207588" x="6510338" y="2724150"/>
          <p14:tracePt t="207721" x="6510338" y="2714625"/>
          <p14:tracePt t="208076" x="6518275" y="2714625"/>
          <p14:tracePt t="208086" x="6545263" y="2714625"/>
          <p14:tracePt t="208095" x="6554788" y="2714625"/>
          <p14:tracePt t="208523" x="6554788" y="2705100"/>
          <p14:tracePt t="208695" x="6572250" y="2705100"/>
          <p14:tracePt t="216989" x="6572250" y="2714625"/>
          <p14:tracePt t="216999" x="6572250" y="2759075"/>
          <p14:tracePt t="217008" x="6554788" y="2803525"/>
          <p14:tracePt t="217023" x="6537325" y="2894013"/>
          <p14:tracePt t="217039" x="6527800" y="3197225"/>
          <p14:tracePt t="217056" x="6554788" y="3303588"/>
          <p14:tracePt t="217073" x="6759575" y="35004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602205" y="5907024"/>
            <a:ext cx="904721" cy="484516"/>
            <a:chOff x="1602205" y="5907024"/>
            <a:chExt cx="904721" cy="484516"/>
          </a:xfrm>
        </p:grpSpPr>
        <p:sp>
          <p:nvSpPr>
            <p:cNvPr id="31" name="Rectangle 30"/>
            <p:cNvSpPr/>
            <p:nvPr/>
          </p:nvSpPr>
          <p:spPr bwMode="auto">
            <a:xfrm>
              <a:off x="1602205" y="5907024"/>
              <a:ext cx="904721" cy="22014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smtClean="0">
                  <a:latin typeface="Lucida Console" panose="020B0609040504020204" pitchFamily="49" charset="0"/>
                  <a:cs typeface="Consolas" pitchFamily="49" charset="0"/>
                </a:rPr>
                <a:t>op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2243755" y="604792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606350" y="604792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31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R-Type Arithmetic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907531"/>
            <a:ext cx="8228012" cy="185813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source registers, specified by instruction fields </a:t>
            </a:r>
            <a:r>
              <a:rPr lang="en-US" sz="1600" b="1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  <a:r>
              <a:rPr lang="en-US" sz="1600" dirty="0" smtClean="0"/>
              <a:t>and </a:t>
            </a:r>
            <a:r>
              <a:rPr lang="en-US" sz="1600" b="1" dirty="0" err="1">
                <a:solidFill>
                  <a:schemeClr val="accent1"/>
                </a:solidFill>
              </a:rPr>
              <a:t>rt</a:t>
            </a:r>
            <a:r>
              <a:rPr lang="en-US" sz="1600" dirty="0"/>
              <a:t>, should be read from the register </a:t>
            </a:r>
            <a:r>
              <a:rPr lang="en-US" sz="1600" dirty="0" smtClean="0"/>
              <a:t>file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performs the desired </a:t>
            </a:r>
            <a:r>
              <a:rPr lang="en-US" sz="1600" dirty="0" smtClean="0"/>
              <a:t>operation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Its </a:t>
            </a:r>
            <a:r>
              <a:rPr lang="en-US" sz="1600" dirty="0"/>
              <a:t>result is stored in the destination register, which is specified by field </a:t>
            </a:r>
            <a:r>
              <a:rPr lang="en-US" sz="1600" b="1" dirty="0" err="1">
                <a:solidFill>
                  <a:schemeClr val="accent1"/>
                </a:solidFill>
              </a:rPr>
              <a:t>rd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of the instruction </a:t>
            </a:r>
            <a:r>
              <a:rPr lang="en-US" sz="1600" dirty="0" smtClean="0"/>
              <a:t>word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6125808" y="5907024"/>
            <a:ext cx="904721" cy="484516"/>
            <a:chOff x="6125808" y="5907024"/>
            <a:chExt cx="904721" cy="484516"/>
          </a:xfrm>
        </p:grpSpPr>
        <p:sp>
          <p:nvSpPr>
            <p:cNvPr id="36" name="Rectangle 35"/>
            <p:cNvSpPr/>
            <p:nvPr/>
          </p:nvSpPr>
          <p:spPr bwMode="auto">
            <a:xfrm>
              <a:off x="6125808" y="5907024"/>
              <a:ext cx="904721" cy="22014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err="1" smtClean="0">
                  <a:latin typeface="Lucida Console" panose="020B0609040504020204" pitchFamily="49" charset="0"/>
                  <a:cs typeface="Consolas" pitchFamily="49" charset="0"/>
                </a:rPr>
                <a:t>funct</a:t>
              </a:r>
              <a:endParaRPr lang="en-US" sz="1200" dirty="0" smtClean="0">
                <a:latin typeface="Lucida Console" panose="020B0609040504020204" pitchFamily="49" charset="0"/>
                <a:cs typeface="Consolas" pitchFamily="49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6832600" y="604792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Lucida Console" panose="020B0609040504020204" pitchFamily="49" charset="0"/>
                  <a:cs typeface="Consolas" pitchFamily="49" charset="0"/>
                </a:rPr>
                <a:t>0</a:t>
              </a:r>
              <a:endParaRPr lang="en-US" sz="1000" dirty="0" smtClean="0">
                <a:latin typeface="Lucida Console" panose="020B0609040504020204" pitchFamily="49" charset="0"/>
                <a:cs typeface="Consolas" pitchFamily="49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133428" y="604792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5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221088" y="5907024"/>
            <a:ext cx="904721" cy="484516"/>
            <a:chOff x="5221088" y="5907024"/>
            <a:chExt cx="904721" cy="484516"/>
          </a:xfrm>
        </p:grpSpPr>
        <p:sp>
          <p:nvSpPr>
            <p:cNvPr id="35" name="Rectangle 34"/>
            <p:cNvSpPr/>
            <p:nvPr/>
          </p:nvSpPr>
          <p:spPr bwMode="auto">
            <a:xfrm>
              <a:off x="5221088" y="5907024"/>
              <a:ext cx="904721" cy="22014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err="1" smtClean="0">
                  <a:latin typeface="Lucida Console" panose="020B0609040504020204" pitchFamily="49" charset="0"/>
                  <a:cs typeface="Consolas" pitchFamily="49" charset="0"/>
                </a:rPr>
                <a:t>shamt</a:t>
              </a:r>
              <a:endParaRPr lang="en-US" sz="1200" dirty="0" smtClean="0">
                <a:latin typeface="Lucida Console" panose="020B0609040504020204" pitchFamily="49" charset="0"/>
                <a:cs typeface="Consolas" pitchFamily="49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5935980" y="604792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5248665" y="604792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10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316367" y="5907024"/>
            <a:ext cx="904721" cy="484516"/>
            <a:chOff x="4316367" y="5907024"/>
            <a:chExt cx="904721" cy="484516"/>
          </a:xfrm>
        </p:grpSpPr>
        <p:sp>
          <p:nvSpPr>
            <p:cNvPr id="34" name="Rectangle 33"/>
            <p:cNvSpPr/>
            <p:nvPr/>
          </p:nvSpPr>
          <p:spPr bwMode="auto">
            <a:xfrm>
              <a:off x="4316367" y="5907024"/>
              <a:ext cx="904721" cy="22014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 w="19050"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200" dirty="0" err="1" smtClean="0">
                  <a:latin typeface="Lucida Console" panose="020B0609040504020204" pitchFamily="49" charset="0"/>
                  <a:cs typeface="Consolas" pitchFamily="49" charset="0"/>
                </a:rPr>
                <a:t>rd</a:t>
              </a:r>
              <a:endParaRPr lang="en-US" sz="1200" dirty="0" smtClean="0">
                <a:latin typeface="Lucida Console" panose="020B0609040504020204" pitchFamily="49" charset="0"/>
                <a:cs typeface="Consolas" pitchFamily="49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79118" y="604792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344118" y="604792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15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66" name="Group 65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69" name="Rectangle 68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 smtClean="0">
                    <a:latin typeface="+mj-lt"/>
                  </a:rPr>
                  <a:t>address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Instruction [31-0]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Memory</a:t>
                </a:r>
              </a:p>
            </p:txBody>
          </p:sp>
        </p:grpSp>
        <p:cxnSp>
          <p:nvCxnSpPr>
            <p:cNvPr id="68" name="Straight Arrow Connector 67"/>
            <p:cNvCxnSpPr>
              <a:stCxn id="72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75" name="Group 74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90028" y="3657633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141166" y="5220532"/>
              <a:ext cx="842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Registers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490028" y="4132149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2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>
                  <a:latin typeface="+mj-lt"/>
                </a:rPr>
                <a:t>2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488424" y="4669109"/>
              <a:ext cx="6238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register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data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96" name="TextBox 95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97" name="Straight Connector 96"/>
            <p:cNvCxnSpPr>
              <a:stCxn id="96" idx="2"/>
              <a:endCxn id="94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8" name="Straight Arrow Connector 97"/>
          <p:cNvCxnSpPr>
            <a:stCxn id="85" idx="3"/>
            <a:endCxn id="102" idx="1"/>
          </p:cNvCxnSpPr>
          <p:nvPr/>
        </p:nvCxnSpPr>
        <p:spPr bwMode="auto">
          <a:xfrm>
            <a:off x="4660400" y="3224149"/>
            <a:ext cx="794482" cy="2921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5454882" y="2944427"/>
            <a:ext cx="727535" cy="1439797"/>
            <a:chOff x="6728724" y="3121968"/>
            <a:chExt cx="727535" cy="1439797"/>
          </a:xfrm>
        </p:grpSpPr>
        <p:sp>
          <p:nvSpPr>
            <p:cNvPr id="100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ALU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728724" y="3319972"/>
              <a:ext cx="1554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+mj-lt"/>
                </a:rPr>
                <a:t> 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728724" y="4152246"/>
              <a:ext cx="1554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+mj-lt"/>
                </a:rPr>
                <a:t> 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Result</a:t>
              </a:r>
              <a:endParaRPr lang="en-US" sz="1100" b="1" dirty="0" smtClean="0">
                <a:latin typeface="+mj-lt"/>
              </a:endParaRPr>
            </a:p>
          </p:txBody>
        </p:sp>
      </p:grpSp>
      <p:cxnSp>
        <p:nvCxnSpPr>
          <p:cNvPr id="105" name="Elbow Connector 104"/>
          <p:cNvCxnSpPr>
            <a:stCxn id="104" idx="3"/>
            <a:endCxn id="93" idx="1"/>
          </p:cNvCxnSpPr>
          <p:nvPr/>
        </p:nvCxnSpPr>
        <p:spPr bwMode="auto">
          <a:xfrm flipH="1">
            <a:off x="3109506" y="3754283"/>
            <a:ext cx="3067831" cy="909026"/>
          </a:xfrm>
          <a:prstGeom prst="bentConnector5">
            <a:avLst>
              <a:gd name="adj1" fmla="val -7452"/>
              <a:gd name="adj2" fmla="val 207181"/>
              <a:gd name="adj3" fmla="val 107452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06" name="Oval 105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107" name="Straight Arrow Connector 106"/>
          <p:cNvCxnSpPr>
            <a:stCxn id="106" idx="6"/>
            <a:endCxn id="82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08" name="Elbow Connector 107"/>
          <p:cNvCxnSpPr>
            <a:stCxn id="106" idx="4"/>
            <a:endCxn id="90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09" name="Elbow Connector 108"/>
          <p:cNvCxnSpPr>
            <a:stCxn id="106" idx="4"/>
            <a:endCxn id="92" idx="1"/>
          </p:cNvCxnSpPr>
          <p:nvPr/>
        </p:nvCxnSpPr>
        <p:spPr bwMode="auto">
          <a:xfrm rot="16200000" flipH="1">
            <a:off x="1955708" y="3080228"/>
            <a:ext cx="976128" cy="1328259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10" name="TextBox 109"/>
          <p:cNvSpPr txBox="1"/>
          <p:nvPr/>
        </p:nvSpPr>
        <p:spPr>
          <a:xfrm>
            <a:off x="1790302" y="2940272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[25-21]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782438" y="341355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[20-16]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759821" y="3944123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[15-11]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14" name="TextBox 113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6" name="TextBox 115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+mj-lt"/>
              </a:rPr>
              <a:t> </a:t>
            </a:r>
          </a:p>
        </p:txBody>
      </p:sp>
      <p:cxnSp>
        <p:nvCxnSpPr>
          <p:cNvPr id="117" name="Elbow Connector 116"/>
          <p:cNvCxnSpPr>
            <a:stCxn id="91" idx="3"/>
            <a:endCxn id="103" idx="1"/>
          </p:cNvCxnSpPr>
          <p:nvPr/>
        </p:nvCxnSpPr>
        <p:spPr bwMode="auto">
          <a:xfrm>
            <a:off x="4660400" y="3849160"/>
            <a:ext cx="794482" cy="210184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2506926" y="5907024"/>
            <a:ext cx="1809441" cy="484516"/>
            <a:chOff x="2506926" y="5907024"/>
            <a:chExt cx="1809441" cy="484516"/>
          </a:xfrm>
        </p:grpSpPr>
        <p:grpSp>
          <p:nvGrpSpPr>
            <p:cNvPr id="20" name="Group 19"/>
            <p:cNvGrpSpPr/>
            <p:nvPr/>
          </p:nvGrpSpPr>
          <p:grpSpPr>
            <a:xfrm>
              <a:off x="3411646" y="5907024"/>
              <a:ext cx="904721" cy="484516"/>
              <a:chOff x="3411646" y="5907024"/>
              <a:chExt cx="904721" cy="484516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049478" y="6047920"/>
                <a:ext cx="224190" cy="343620"/>
              </a:xfrm>
              <a:prstGeom prst="rect">
                <a:avLst/>
              </a:prstGeom>
              <a:noFill/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smtClean="0">
                    <a:latin typeface="Lucida Console" panose="020B0609040504020204" pitchFamily="49" charset="0"/>
                    <a:cs typeface="Consolas" pitchFamily="49" charset="0"/>
                  </a:rPr>
                  <a:t>16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 bwMode="auto">
              <a:xfrm>
                <a:off x="3459087" y="6047920"/>
                <a:ext cx="224190" cy="343620"/>
              </a:xfrm>
              <a:prstGeom prst="rect">
                <a:avLst/>
              </a:prstGeom>
              <a:noFill/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smtClean="0">
                    <a:latin typeface="Lucida Console" panose="020B0609040504020204" pitchFamily="49" charset="0"/>
                    <a:cs typeface="Consolas" pitchFamily="49" charset="0"/>
                  </a:rPr>
                  <a:t>20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3411646" y="590702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506926" y="5907024"/>
              <a:ext cx="904721" cy="484516"/>
              <a:chOff x="2506926" y="5907024"/>
              <a:chExt cx="904721" cy="484516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2506926" y="590702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3141587" y="6047920"/>
                <a:ext cx="224190" cy="343620"/>
              </a:xfrm>
              <a:prstGeom prst="rect">
                <a:avLst/>
              </a:prstGeom>
              <a:noFill/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smtClean="0">
                    <a:latin typeface="Lucida Console" panose="020B0609040504020204" pitchFamily="49" charset="0"/>
                    <a:cs typeface="Consolas" pitchFamily="49" charset="0"/>
                  </a:rPr>
                  <a:t>21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 bwMode="auto">
              <a:xfrm>
                <a:off x="2529447" y="6047920"/>
                <a:ext cx="224190" cy="343620"/>
              </a:xfrm>
              <a:prstGeom prst="rect">
                <a:avLst/>
              </a:prstGeom>
              <a:noFill/>
              <a:ln>
                <a:noFill/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000" dirty="0" smtClean="0">
                    <a:latin typeface="Lucida Console" panose="020B0609040504020204" pitchFamily="49" charset="0"/>
                    <a:cs typeface="Consolas" pitchFamily="49" charset="0"/>
                  </a:rPr>
                  <a:t>25</a:t>
                </a:r>
              </a:p>
            </p:txBody>
          </p:sp>
        </p:grp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131614"/>
      </p:ext>
    </p:extLst>
  </p:cSld>
  <p:clrMapOvr>
    <a:masterClrMapping/>
  </p:clrMapOvr>
  <p:transition advTm="2877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6" grpId="0" animBg="1"/>
      <p:bldP spid="110" grpId="0"/>
      <p:bldP spid="111" grpId="0"/>
      <p:bldP spid="112" grpId="0"/>
    </p:bldLst>
  </p:timing>
  <p:extLst mod="1">
    <p:ext uri="{3A86A75C-4F4B-4683-9AE1-C65F6400EC91}">
      <p14:laserTraceLst xmlns:p14="http://schemas.microsoft.com/office/powerpoint/2010/main">
        <p14:tracePtLst>
          <p14:tracePt t="15598" x="5170488" y="3500438"/>
          <p14:tracePt t="15606" x="4527550" y="3589338"/>
          <p14:tracePt t="15618" x="3911600" y="3705225"/>
          <p14:tracePt t="15637" x="2616200" y="3973513"/>
          <p14:tracePt t="15652" x="2133600" y="4152900"/>
          <p14:tracePt t="15668" x="1357313" y="4348163"/>
          <p14:tracePt t="15685" x="1152525" y="4394200"/>
          <p14:tracePt t="15702" x="955675" y="4375150"/>
          <p14:tracePt t="16450" x="973138" y="4348163"/>
          <p14:tracePt t="16460" x="1036638" y="4205288"/>
          <p14:tracePt t="16470" x="1089025" y="4116388"/>
          <p14:tracePt t="16485" x="1116013" y="4037013"/>
          <p14:tracePt t="16502" x="1231900" y="3714750"/>
          <p14:tracePt t="16519" x="1285875" y="3473450"/>
          <p14:tracePt t="16535" x="1285875" y="3348038"/>
          <p14:tracePt t="16552" x="1285875" y="3286125"/>
          <p14:tracePt t="16568" x="1285875" y="3251200"/>
          <p14:tracePt t="16585" x="1268413" y="3143250"/>
          <p14:tracePt t="16602" x="1241425" y="3054350"/>
          <p14:tracePt t="16618" x="1231900" y="3044825"/>
          <p14:tracePt t="16635" x="1231900" y="3036888"/>
          <p14:tracePt t="19033" x="1231900" y="3205163"/>
          <p14:tracePt t="19041" x="1231900" y="3276600"/>
          <p14:tracePt t="19053" x="1241425" y="3330575"/>
          <p14:tracePt t="19069" x="1268413" y="3402013"/>
          <p14:tracePt t="19086" x="1357313" y="3670300"/>
          <p14:tracePt t="19102" x="1490663" y="4000500"/>
          <p14:tracePt t="19119" x="1562100" y="4224338"/>
          <p14:tracePt t="19136" x="1670050" y="4465638"/>
          <p14:tracePt t="19152" x="1679575" y="4500563"/>
          <p14:tracePt t="19440" x="1679575" y="4633913"/>
          <p14:tracePt t="19447" x="1679575" y="4759325"/>
          <p14:tracePt t="19458" x="1670050" y="4840288"/>
          <p14:tracePt t="19470" x="1670050" y="4956175"/>
          <p14:tracePt t="19487" x="1670050" y="5473700"/>
          <p14:tracePt t="19502" x="1670050" y="5688013"/>
          <p14:tracePt t="19519" x="1670050" y="6205538"/>
          <p14:tracePt t="19844" x="1679575" y="6215063"/>
          <p14:tracePt t="19854" x="1697038" y="6224588"/>
          <p14:tracePt t="19869" x="1741488" y="6232525"/>
          <p14:tracePt t="19886" x="1812925" y="6232525"/>
          <p14:tracePt t="19904" x="1990725" y="6232525"/>
          <p14:tracePt t="19919" x="2108200" y="6232525"/>
          <p14:tracePt t="19936" x="2374900" y="6232525"/>
          <p14:tracePt t="19953" x="2625725" y="6232525"/>
          <p14:tracePt t="19969" x="2946400" y="6296025"/>
          <p14:tracePt t="19987" x="3187700" y="6348413"/>
          <p14:tracePt t="20003" x="3251200" y="6357938"/>
          <p14:tracePt t="20019" x="3340100" y="6357938"/>
          <p14:tracePt t="20037" x="3411538" y="6357938"/>
          <p14:tracePt t="20053" x="3473450" y="6357938"/>
          <p14:tracePt t="20069" x="3571875" y="6357938"/>
          <p14:tracePt t="20088" x="3643313" y="6340475"/>
          <p14:tracePt t="20103" x="3660775" y="6340475"/>
          <p14:tracePt t="20119" x="3660775" y="6323013"/>
          <p14:tracePt t="20372" x="3687763" y="6323013"/>
          <p14:tracePt t="20382" x="3724275" y="6323013"/>
          <p14:tracePt t="20393" x="3795713" y="6323013"/>
          <p14:tracePt t="20403" x="3894138" y="6323013"/>
          <p14:tracePt t="20420" x="3973513" y="6323013"/>
          <p14:tracePt t="20436" x="4214813" y="6323013"/>
          <p14:tracePt t="20453" x="4456113" y="6323013"/>
          <p14:tracePt t="20470" x="4562475" y="6303963"/>
          <p14:tracePt t="20487" x="4768850" y="6286500"/>
          <p14:tracePt t="20505" x="4929188" y="6259513"/>
          <p14:tracePt t="20520" x="4991100" y="6259513"/>
          <p14:tracePt t="20536" x="5116513" y="6276975"/>
          <p14:tracePt t="20555" x="5205413" y="6303963"/>
          <p14:tracePt t="20570" x="5268913" y="6313488"/>
          <p14:tracePt t="20586" x="5330825" y="6323013"/>
          <p14:tracePt t="20603" x="5357813" y="6323013"/>
          <p14:tracePt t="20620" x="5384800" y="6323013"/>
          <p14:tracePt t="20636" x="5429250" y="6323013"/>
          <p14:tracePt t="20653" x="5456238" y="6323013"/>
          <p14:tracePt t="20670" x="5510213" y="6323013"/>
          <p14:tracePt t="20687" x="5537200" y="6323013"/>
          <p14:tracePt t="20758" x="5518150" y="6323013"/>
          <p14:tracePt t="20768" x="5446713" y="6323013"/>
          <p14:tracePt t="20778" x="5375275" y="6286500"/>
          <p14:tracePt t="20789" x="5259388" y="6259513"/>
          <p14:tracePt t="20803" x="5037138" y="6205538"/>
          <p14:tracePt t="20820" x="4402138" y="6099175"/>
          <p14:tracePt t="20837" x="4000500" y="6037263"/>
          <p14:tracePt t="20853" x="3429000" y="5929313"/>
          <p14:tracePt t="20870" x="3044825" y="5894388"/>
          <p14:tracePt t="20886" x="2894013" y="5884863"/>
          <p14:tracePt t="20903" x="2714625" y="5884863"/>
          <p14:tracePt t="20920" x="2679700" y="5894388"/>
          <p14:tracePt t="21177" x="2544763" y="5956300"/>
          <p14:tracePt t="21185" x="2482850" y="6010275"/>
          <p14:tracePt t="21195" x="2428875" y="6045200"/>
          <p14:tracePt t="21205" x="2384425" y="6099175"/>
          <p14:tracePt t="21220" x="2322513" y="6116638"/>
          <p14:tracePt t="21237" x="2081213" y="6153150"/>
          <p14:tracePt t="21253" x="1990725" y="6161088"/>
          <p14:tracePt t="21270" x="1822450" y="6188075"/>
          <p14:tracePt t="21287" x="1625600" y="6188075"/>
          <p14:tracePt t="21303" x="1571625" y="6188075"/>
          <p14:tracePt t="21320" x="1527175" y="6170613"/>
          <p14:tracePt t="21337" x="1509713" y="6143625"/>
          <p14:tracePt t="21353" x="1490663" y="6143625"/>
          <p14:tracePt t="21602" x="1500188" y="6143625"/>
          <p14:tracePt t="21612" x="1527175" y="6143625"/>
          <p14:tracePt t="21623" x="1581150" y="6143625"/>
          <p14:tracePt t="21637" x="1660525" y="6143625"/>
          <p14:tracePt t="21653" x="1812925" y="6143625"/>
          <p14:tracePt t="21670" x="1946275" y="6134100"/>
          <p14:tracePt t="21686" x="2224088" y="6018213"/>
          <p14:tracePt t="21703" x="2446338" y="5956300"/>
          <p14:tracePt t="21721" x="2598738" y="5938838"/>
          <p14:tracePt t="21737" x="2857500" y="5919788"/>
          <p14:tracePt t="21753" x="3241675" y="5919788"/>
          <p14:tracePt t="21770" x="3357563" y="5919788"/>
          <p14:tracePt t="21787" x="3759200" y="5956300"/>
          <p14:tracePt t="21805" x="4000500" y="5973763"/>
          <p14:tracePt t="21820" x="4081463" y="5973763"/>
          <p14:tracePt t="21836" x="4303713" y="5973763"/>
          <p14:tracePt t="21855" x="4518025" y="5973763"/>
          <p14:tracePt t="21870" x="4633913" y="5973763"/>
          <p14:tracePt t="21887" x="4965700" y="5973763"/>
          <p14:tracePt t="21903" x="5089525" y="5973763"/>
          <p14:tracePt t="21920" x="5572125" y="5973763"/>
          <p14:tracePt t="21937" x="5902325" y="5973763"/>
          <p14:tracePt t="21953" x="6126163" y="5965825"/>
          <p14:tracePt t="21970" x="6340475" y="5956300"/>
          <p14:tracePt t="21987" x="6554788" y="5946775"/>
          <p14:tracePt t="22003" x="6634163" y="5946775"/>
          <p14:tracePt t="22020" x="6732588" y="5965825"/>
          <p14:tracePt t="22038" x="6769100" y="5983288"/>
          <p14:tracePt t="22053" x="6777038" y="5991225"/>
          <p14:tracePt t="22119" x="6777038" y="6010275"/>
          <p14:tracePt t="22130" x="6796088" y="6018213"/>
          <p14:tracePt t="22140" x="6804025" y="6018213"/>
          <p14:tracePt t="22153" x="6813550" y="6027738"/>
          <p14:tracePt t="22323" x="6813550" y="6037263"/>
          <p14:tracePt t="22333" x="6804025" y="6045200"/>
          <p14:tracePt t="22344" x="6796088" y="6062663"/>
          <p14:tracePt t="22364" x="6786563" y="6062663"/>
          <p14:tracePt t="22425" x="6732588" y="6062663"/>
          <p14:tracePt t="22434" x="6581775" y="6054725"/>
          <p14:tracePt t="22445" x="6510338" y="6037263"/>
          <p14:tracePt t="22456" x="6456363" y="6037263"/>
          <p14:tracePt t="22470" x="6303963" y="6000750"/>
          <p14:tracePt t="22487" x="5919788" y="5929313"/>
          <p14:tracePt t="22503" x="5822950" y="5911850"/>
          <p14:tracePt t="22520" x="5411788" y="5813425"/>
          <p14:tracePt t="22537" x="5133975" y="5688013"/>
          <p14:tracePt t="22554" x="4848225" y="5643563"/>
          <p14:tracePt t="22570" x="4367213" y="5572125"/>
          <p14:tracePt t="22587" x="3919538" y="5537200"/>
          <p14:tracePt t="22603" x="3687763" y="5527675"/>
          <p14:tracePt t="22620" x="3340100" y="5527675"/>
          <p14:tracePt t="22637" x="3036888" y="5554663"/>
          <p14:tracePt t="22654" x="2857500" y="5572125"/>
          <p14:tracePt t="22670" x="2616200" y="5626100"/>
          <p14:tracePt t="22688" x="2374900" y="5661025"/>
          <p14:tracePt t="22703" x="2357438" y="5661025"/>
          <p14:tracePt t="22760" x="2384425" y="5661025"/>
          <p14:tracePt t="22770" x="2438400" y="5705475"/>
          <p14:tracePt t="22780" x="2517775" y="5724525"/>
          <p14:tracePt t="22790" x="2581275" y="5751513"/>
          <p14:tracePt t="22803" x="2633663" y="5795963"/>
          <p14:tracePt t="22821" x="2768600" y="5875338"/>
          <p14:tracePt t="22837" x="2946400" y="5902325"/>
          <p14:tracePt t="22853" x="3251200" y="6018213"/>
          <p14:tracePt t="22870" x="3357563" y="6018213"/>
          <p14:tracePt t="23328" x="3322638" y="6010275"/>
          <p14:tracePt t="23339" x="3241675" y="6000750"/>
          <p14:tracePt t="23354" x="3133725" y="5991225"/>
          <p14:tracePt t="23370" x="2867025" y="5983288"/>
          <p14:tracePt t="23387" x="2714625" y="5983288"/>
          <p14:tracePt t="23404" x="2366963" y="5983288"/>
          <p14:tracePt t="23420" x="2224088" y="5991225"/>
          <p14:tracePt t="23437" x="2071688" y="6027738"/>
          <p14:tracePt t="23454" x="1768475" y="6081713"/>
          <p14:tracePt t="23470" x="1697038" y="6089650"/>
          <p14:tracePt t="24274" x="1714500" y="6099175"/>
          <p14:tracePt t="24284" x="1785938" y="6108700"/>
          <p14:tracePt t="24294" x="1884363" y="6126163"/>
          <p14:tracePt t="24305" x="2009775" y="6134100"/>
          <p14:tracePt t="24321" x="2197100" y="6161088"/>
          <p14:tracePt t="24337" x="2401888" y="6161088"/>
          <p14:tracePt t="24354" x="2419350" y="6161088"/>
          <p14:tracePt t="24426" x="2438400" y="6161088"/>
          <p14:tracePt t="24436" x="2465388" y="6170613"/>
          <p14:tracePt t="24445" x="2527300" y="6180138"/>
          <p14:tracePt t="24650" x="2544763" y="6180138"/>
          <p14:tracePt t="24660" x="2643188" y="6180138"/>
          <p14:tracePt t="24671" x="2840038" y="6180138"/>
          <p14:tracePt t="24687" x="3205163" y="6180138"/>
          <p14:tracePt t="24704" x="4286250" y="6180138"/>
          <p14:tracePt t="24721" x="5402263" y="6197600"/>
          <p14:tracePt t="24737" x="5840413" y="6197600"/>
          <p14:tracePt t="24754" x="6554788" y="6143625"/>
          <p14:tracePt t="24772" x="7027863" y="6116638"/>
          <p14:tracePt t="24787" x="7134225" y="6116638"/>
          <p14:tracePt t="24804" x="7232650" y="6108700"/>
          <p14:tracePt t="24822" x="7296150" y="6108700"/>
          <p14:tracePt t="24837" x="7313613" y="6099175"/>
          <p14:tracePt t="24854" x="7331075" y="6099175"/>
          <p14:tracePt t="24893" x="7313613" y="6099175"/>
          <p14:tracePt t="24903" x="7269163" y="6099175"/>
          <p14:tracePt t="24913" x="7232650" y="6099175"/>
          <p14:tracePt t="25046" x="7197725" y="6099175"/>
          <p14:tracePt t="25055" x="7072313" y="6116638"/>
          <p14:tracePt t="25071" x="6965950" y="6134100"/>
          <p14:tracePt t="25087" x="6599238" y="6153150"/>
          <p14:tracePt t="25104" x="6375400" y="6153150"/>
          <p14:tracePt t="25121" x="6126163" y="6153150"/>
          <p14:tracePt t="25137" x="5946775" y="6143625"/>
          <p14:tracePt t="25154" x="5911850" y="6126163"/>
          <p14:tracePt t="25171" x="5875338" y="6126163"/>
          <p14:tracePt t="25188" x="5840413" y="6126163"/>
          <p14:tracePt t="25204" x="5786438" y="6126163"/>
          <p14:tracePt t="25221" x="5661025" y="6153150"/>
          <p14:tracePt t="25239" x="5562600" y="6170613"/>
          <p14:tracePt t="25320" x="5518150" y="6161088"/>
          <p14:tracePt t="25330" x="5465763" y="6153150"/>
          <p14:tracePt t="25340" x="5375275" y="6153150"/>
          <p14:tracePt t="25354" x="5276850" y="6153150"/>
          <p14:tracePt t="25371" x="5143500" y="6153150"/>
          <p14:tracePt t="25388" x="5108575" y="6153150"/>
          <p14:tracePt t="25404" x="5081588" y="6161088"/>
          <p14:tracePt t="25437" x="5089525" y="6161088"/>
          <p14:tracePt t="25554" x="5126038" y="6170613"/>
          <p14:tracePt t="25564" x="5170488" y="6188075"/>
          <p14:tracePt t="25574" x="5241925" y="6224588"/>
          <p14:tracePt t="25588" x="5322888" y="6251575"/>
          <p14:tracePt t="25604" x="5446713" y="6303963"/>
          <p14:tracePt t="25621" x="5545138" y="6323013"/>
          <p14:tracePt t="25638" x="5670550" y="6357938"/>
          <p14:tracePt t="25655" x="5732463" y="6375400"/>
          <p14:tracePt t="25671" x="5786438" y="6375400"/>
          <p14:tracePt t="25688" x="5938838" y="6375400"/>
          <p14:tracePt t="25706" x="6072188" y="6375400"/>
          <p14:tracePt t="25721" x="6116638" y="6375400"/>
          <p14:tracePt t="25738" x="6180138" y="6367463"/>
          <p14:tracePt t="25818" x="6143625" y="6340475"/>
          <p14:tracePt t="25828" x="6108700" y="6330950"/>
          <p14:tracePt t="25839" x="6054725" y="6303963"/>
          <p14:tracePt t="25854" x="5991225" y="6251575"/>
          <p14:tracePt t="25871" x="5894388" y="6215063"/>
          <p14:tracePt t="25889" x="5857875" y="6197600"/>
          <p14:tracePt t="25904" x="5848350" y="6161088"/>
          <p14:tracePt t="25921" x="5813425" y="6134100"/>
          <p14:tracePt t="25939" x="5759450" y="6108700"/>
          <p14:tracePt t="25954" x="5741988" y="6099175"/>
          <p14:tracePt t="25972" x="5715000" y="6089650"/>
          <p14:tracePt t="26071" x="5724525" y="6089650"/>
          <p14:tracePt t="26082" x="5741988" y="6089650"/>
          <p14:tracePt t="26092" x="5759450" y="6089650"/>
          <p14:tracePt t="26104" x="5776913" y="6089650"/>
          <p14:tracePt t="26123" x="5813425" y="6089650"/>
          <p14:tracePt t="26138" x="5848350" y="6089650"/>
          <p14:tracePt t="26154" x="5929313" y="6099175"/>
          <p14:tracePt t="26171" x="5938838" y="6099175"/>
          <p14:tracePt t="26245" x="5919788" y="6099175"/>
          <p14:tracePt t="26255" x="5867400" y="6108700"/>
          <p14:tracePt t="26265" x="5822950" y="6108700"/>
          <p14:tracePt t="26275" x="5768975" y="6116638"/>
          <p14:tracePt t="26288" x="5732463" y="6126163"/>
          <p14:tracePt t="26305" x="5661025" y="6134100"/>
          <p14:tracePt t="26321" x="5653088" y="6134100"/>
          <p14:tracePt t="26357" x="5653088" y="6153150"/>
          <p14:tracePt t="26570" x="5643563" y="6153150"/>
          <p14:tracePt t="26579" x="5554663" y="6153150"/>
          <p14:tracePt t="26590" x="5313363" y="6180138"/>
          <p14:tracePt t="26604" x="5081588" y="6205538"/>
          <p14:tracePt t="26621" x="4456113" y="6269038"/>
          <p14:tracePt t="26638" x="4160838" y="6296025"/>
          <p14:tracePt t="26654" x="3643313" y="6367463"/>
          <p14:tracePt t="26671" x="3375025" y="6375400"/>
          <p14:tracePt t="26688" x="3268663" y="6375400"/>
          <p14:tracePt t="26705" x="3116263" y="6357938"/>
          <p14:tracePt t="26722" x="2990850" y="6323013"/>
          <p14:tracePt t="26738" x="2938463" y="6313488"/>
          <p14:tracePt t="26754" x="2822575" y="6303963"/>
          <p14:tracePt t="26772" x="2795588" y="6296025"/>
          <p14:tracePt t="26864" x="2803525" y="6296025"/>
          <p14:tracePt t="26874" x="2830513" y="6296025"/>
          <p14:tracePt t="26888" x="2867025" y="6296025"/>
          <p14:tracePt t="26905" x="3000375" y="6296025"/>
          <p14:tracePt t="26921" x="3081338" y="6296025"/>
          <p14:tracePt t="26938" x="3286125" y="6276975"/>
          <p14:tracePt t="26956" x="3438525" y="6205538"/>
          <p14:tracePt t="26971" x="3490913" y="6188075"/>
          <p14:tracePt t="26988" x="3589338" y="6170613"/>
          <p14:tracePt t="27006" x="3660775" y="6170613"/>
          <p14:tracePt t="27021" x="3687763" y="6170613"/>
          <p14:tracePt t="27038" x="3724275" y="6205538"/>
          <p14:tracePt t="27055" x="3741738" y="6224588"/>
          <p14:tracePt t="27071" x="3768725" y="6224588"/>
          <p14:tracePt t="27088" x="3803650" y="6232525"/>
          <p14:tracePt t="27105" x="3813175" y="6232525"/>
          <p14:tracePt t="27121" x="3830638" y="6242050"/>
          <p14:tracePt t="32878" x="3822700" y="6242050"/>
          <p14:tracePt t="32889" x="3813175" y="6232525"/>
          <p14:tracePt t="32899" x="3786188" y="6232525"/>
          <p14:tracePt t="32910" x="3768725" y="6224588"/>
          <p14:tracePt t="32923" x="3724275" y="6205538"/>
          <p14:tracePt t="32940" x="3598863" y="6180138"/>
          <p14:tracePt t="32956" x="3544888" y="6170613"/>
          <p14:tracePt t="32973" x="3465513" y="6143625"/>
          <p14:tracePt t="32990" x="3429000" y="6116638"/>
          <p14:tracePt t="33006" x="3402013" y="6089650"/>
          <p14:tracePt t="33023" x="3357563" y="6000750"/>
          <p14:tracePt t="33040" x="3259138" y="5929313"/>
          <p14:tracePt t="33056" x="3214688" y="5911850"/>
          <p14:tracePt t="33073" x="3152775" y="5902325"/>
          <p14:tracePt t="33089" x="3143250" y="5902325"/>
          <p14:tracePt t="33106" x="3133725" y="5902325"/>
          <p14:tracePt t="33184" x="3125788" y="5911850"/>
          <p14:tracePt t="33193" x="3108325" y="5938838"/>
          <p14:tracePt t="33255" x="3125788" y="5956300"/>
          <p14:tracePt t="33265" x="3160713" y="5956300"/>
          <p14:tracePt t="33276" x="3224213" y="5956300"/>
          <p14:tracePt t="33289" x="3303588" y="5956300"/>
          <p14:tracePt t="33306" x="3482975" y="5946775"/>
          <p14:tracePt t="33323" x="3598863" y="5946775"/>
          <p14:tracePt t="33340" x="3803650" y="5946775"/>
          <p14:tracePt t="33356" x="3902075" y="5973763"/>
          <p14:tracePt t="33373" x="3946525" y="5983288"/>
          <p14:tracePt t="33390" x="3946525" y="5991225"/>
          <p14:tracePt t="33428" x="3946525" y="6000750"/>
          <p14:tracePt t="33987" x="3938588" y="6000750"/>
          <p14:tracePt t="33996" x="3867150" y="6000750"/>
          <p14:tracePt t="34007" x="3660775" y="6018213"/>
          <p14:tracePt t="34023" x="3536950" y="6018213"/>
          <p14:tracePt t="34040" x="3232150" y="6045200"/>
          <p14:tracePt t="34057" x="3062288" y="6045200"/>
          <p14:tracePt t="34073" x="3054350" y="6045200"/>
          <p14:tracePt t="34332" x="3081338" y="6045200"/>
          <p14:tracePt t="34341" x="3125788" y="6045200"/>
          <p14:tracePt t="34356" x="3179763" y="6054725"/>
          <p14:tracePt t="34373" x="3276600" y="6054725"/>
          <p14:tracePt t="34390" x="3340100" y="6054725"/>
          <p14:tracePt t="34406" x="3394075" y="6054725"/>
          <p14:tracePt t="34778" x="3411538" y="6054725"/>
          <p14:tracePt t="34789" x="3446463" y="6054725"/>
          <p14:tracePt t="34799" x="3482975" y="6054725"/>
          <p14:tracePt t="34809" x="3554413" y="6054725"/>
          <p14:tracePt t="34823" x="3616325" y="6062663"/>
          <p14:tracePt t="34840" x="3660775" y="6062663"/>
          <p14:tracePt t="34873" x="3660775" y="6072188"/>
          <p14:tracePt t="34891" x="3670300" y="6072188"/>
          <p14:tracePt t="34921" x="3679825" y="6081713"/>
          <p14:tracePt t="34931" x="3697288" y="6099175"/>
          <p14:tracePt t="34942" x="3724275" y="6108700"/>
          <p14:tracePt t="34957" x="3759200" y="6116638"/>
          <p14:tracePt t="34973" x="3776663" y="6126163"/>
          <p14:tracePt t="35206" x="3768725" y="6126163"/>
          <p14:tracePt t="35227" x="3741738" y="6126163"/>
          <p14:tracePt t="35236" x="3670300" y="6126163"/>
          <p14:tracePt t="35245" x="3643313" y="6116638"/>
          <p14:tracePt t="35460" x="3660775" y="6116638"/>
          <p14:tracePt t="35469" x="3687763" y="6116638"/>
          <p14:tracePt t="35480" x="3705225" y="6116638"/>
          <p14:tracePt t="35491" x="3741738" y="6126163"/>
          <p14:tracePt t="35507" x="3786188" y="6126163"/>
          <p14:tracePt t="35523" x="3867150" y="6134100"/>
          <p14:tracePt t="35642" x="3840163" y="6143625"/>
          <p14:tracePt t="35652" x="3768725" y="6153150"/>
          <p14:tracePt t="35662" x="3697288" y="6180138"/>
          <p14:tracePt t="35674" x="3598863" y="6197600"/>
          <p14:tracePt t="35690" x="3446463" y="6224588"/>
          <p14:tracePt t="35707" x="3241675" y="6259513"/>
          <p14:tracePt t="35724" x="3205163" y="6276975"/>
          <p14:tracePt t="35795" x="3268663" y="6276975"/>
          <p14:tracePt t="35805" x="3348038" y="6269038"/>
          <p14:tracePt t="35815" x="3455988" y="6251575"/>
          <p14:tracePt t="35826" x="3527425" y="6251575"/>
          <p14:tracePt t="35840" x="3554413" y="6242050"/>
          <p14:tracePt t="35857" x="3581400" y="6232525"/>
          <p14:tracePt t="35947" x="3571875" y="6232525"/>
          <p14:tracePt t="35957" x="3517900" y="6232525"/>
          <p14:tracePt t="35967" x="3375025" y="6269038"/>
          <p14:tracePt t="35977" x="3295650" y="6276975"/>
          <p14:tracePt t="35991" x="3232150" y="6276975"/>
          <p14:tracePt t="36008" x="3081338" y="6286500"/>
          <p14:tracePt t="36024" x="3036888" y="6286500"/>
          <p14:tracePt t="36041" x="3027363" y="6286500"/>
          <p14:tracePt t="36120" x="3044825" y="6276975"/>
          <p14:tracePt t="36129" x="3133725" y="6269038"/>
          <p14:tracePt t="36141" x="3205163" y="6259513"/>
          <p14:tracePt t="36157" x="3313113" y="6259513"/>
          <p14:tracePt t="36174" x="3490913" y="6259513"/>
          <p14:tracePt t="36191" x="3554413" y="6259513"/>
          <p14:tracePt t="36475" x="3571875" y="6259513"/>
          <p14:tracePt t="36485" x="3625850" y="6259513"/>
          <p14:tracePt t="36495" x="3697288" y="6259513"/>
          <p14:tracePt t="36507" x="3732213" y="6259513"/>
          <p14:tracePt t="36525" x="3867150" y="6259513"/>
          <p14:tracePt t="36540" x="3938588" y="6259513"/>
          <p14:tracePt t="36557" x="4010025" y="6269038"/>
          <p14:tracePt t="36678" x="4000500" y="6269038"/>
          <p14:tracePt t="36689" x="3990975" y="6269038"/>
          <p14:tracePt t="36709" x="3983038" y="6269038"/>
          <p14:tracePt t="36719" x="3956050" y="6269038"/>
          <p14:tracePt t="36729" x="3902075" y="6251575"/>
          <p14:tracePt t="36741" x="3867150" y="6232525"/>
          <p14:tracePt t="36757" x="3813175" y="6224588"/>
          <p14:tracePt t="36774" x="3500438" y="6188075"/>
          <p14:tracePt t="36791" x="3303588" y="6188075"/>
          <p14:tracePt t="36807" x="3241675" y="6188075"/>
          <p14:tracePt t="36824" x="3214688" y="6188075"/>
          <p14:tracePt t="36882" x="3224213" y="6188075"/>
          <p14:tracePt t="36892" x="3224213" y="6180138"/>
          <p14:tracePt t="36901" x="3286125" y="6180138"/>
          <p14:tracePt t="36912" x="3411538" y="6180138"/>
          <p14:tracePt t="36924" x="3536950" y="6180138"/>
          <p14:tracePt t="36942" x="3714750" y="6180138"/>
          <p14:tracePt t="36957" x="3759200" y="6180138"/>
          <p14:tracePt t="36974" x="3776663" y="6180138"/>
          <p14:tracePt t="37065" x="3768725" y="6180138"/>
          <p14:tracePt t="37075" x="3759200" y="6188075"/>
          <p14:tracePt t="37085" x="3751263" y="6197600"/>
          <p14:tracePt t="37095" x="3697288" y="6205538"/>
          <p14:tracePt t="37107" x="3625850" y="6215063"/>
          <p14:tracePt t="37126" x="3500438" y="6242050"/>
          <p14:tracePt t="37141" x="3482975" y="6242050"/>
          <p14:tracePt t="37157" x="3465513" y="6242050"/>
          <p14:tracePt t="37229" x="3465513" y="6232525"/>
          <p14:tracePt t="37238" x="3517900" y="6215063"/>
          <p14:tracePt t="37248" x="3741738" y="6197600"/>
          <p14:tracePt t="38723" x="3751263" y="6089650"/>
          <p14:tracePt t="38731" x="3786188" y="5991225"/>
          <p14:tracePt t="38741" x="3857625" y="5813425"/>
          <p14:tracePt t="38758" x="3946525" y="5537200"/>
          <p14:tracePt t="38774" x="4125913" y="4911725"/>
          <p14:tracePt t="38792" x="4268788" y="4152900"/>
          <p14:tracePt t="38808" x="4295775" y="3990975"/>
          <p14:tracePt t="38824" x="4340225" y="3581400"/>
          <p14:tracePt t="38843" x="4411663" y="3133725"/>
          <p14:tracePt t="38858" x="4429125" y="3027363"/>
          <p14:tracePt t="38874" x="4473575" y="2759075"/>
          <p14:tracePt t="38891" x="4500563" y="2598738"/>
          <p14:tracePt t="38907" x="4500563" y="2554288"/>
          <p14:tracePt t="38924" x="4510088" y="2490788"/>
          <p14:tracePt t="38941" x="4510088" y="2482850"/>
          <p14:tracePt t="38958" x="4510088" y="2455863"/>
          <p14:tracePt t="38975" x="4491038" y="2455863"/>
          <p14:tracePt t="38991" x="4456113" y="2455863"/>
          <p14:tracePt t="39008" x="4394200" y="2455863"/>
          <p14:tracePt t="39025" x="4232275" y="2527300"/>
          <p14:tracePt t="39041" x="4133850" y="2544763"/>
          <p14:tracePt t="39044" x="4010025" y="2581275"/>
          <p14:tracePt t="39058" x="3857625" y="2608263"/>
          <p14:tracePt t="39076" x="3465513" y="2660650"/>
          <p14:tracePt t="39092" x="3187700" y="2687638"/>
          <p14:tracePt t="39108" x="2527300" y="2803525"/>
          <p14:tracePt t="39125" x="2232025" y="2830513"/>
          <p14:tracePt t="39141" x="1608138" y="2965450"/>
          <p14:tracePt t="39158" x="1322388" y="3027363"/>
          <p14:tracePt t="39174" x="1258888" y="3027363"/>
          <p14:tracePt t="39209" x="1268413" y="3027363"/>
          <p14:tracePt t="39225" x="1357313" y="3027363"/>
          <p14:tracePt t="39241" x="1517650" y="3017838"/>
          <p14:tracePt t="39258" x="1830388" y="2982913"/>
          <p14:tracePt t="39274" x="2081213" y="3000375"/>
          <p14:tracePt t="39291" x="2473325" y="3000375"/>
          <p14:tracePt t="39309" x="2795588" y="2973388"/>
          <p14:tracePt t="39324" x="2884488" y="2955925"/>
          <p14:tracePt t="39341" x="3017838" y="2928938"/>
          <p14:tracePt t="39358" x="3071813" y="2919413"/>
          <p14:tracePt t="39374" x="3133725" y="2919413"/>
          <p14:tracePt t="39391" x="3241675" y="2982913"/>
          <p14:tracePt t="39408" x="3330575" y="3036888"/>
          <p14:tracePt t="39645" x="3394075" y="3044825"/>
          <p14:tracePt t="39655" x="3455988" y="3062288"/>
          <p14:tracePt t="39664" x="3536950" y="3098800"/>
          <p14:tracePt t="39676" x="3616325" y="3116263"/>
          <p14:tracePt t="39691" x="3687763" y="3116263"/>
          <p14:tracePt t="39708" x="3768725" y="3116263"/>
          <p14:tracePt t="39727" x="3848100" y="3116263"/>
          <p14:tracePt t="39741" x="3911600" y="3116263"/>
          <p14:tracePt t="39758" x="4054475" y="3062288"/>
          <p14:tracePt t="39775" x="4098925" y="3054350"/>
          <p14:tracePt t="39791" x="4133850" y="3044825"/>
          <p14:tracePt t="39808" x="4160838" y="3027363"/>
          <p14:tracePt t="39825" x="4179888" y="3027363"/>
          <p14:tracePt t="39841" x="4205288" y="3036888"/>
          <p14:tracePt t="39858" x="4241800" y="3089275"/>
          <p14:tracePt t="39875" x="4268788" y="3125788"/>
          <p14:tracePt t="39891" x="4276725" y="3170238"/>
          <p14:tracePt t="39909" x="4295775" y="3259138"/>
          <p14:tracePt t="39925" x="4303713" y="3322638"/>
          <p14:tracePt t="39941" x="4330700" y="3527425"/>
          <p14:tracePt t="39959" x="4384675" y="3679825"/>
          <p14:tracePt t="39975" x="4411663" y="3751263"/>
          <p14:tracePt t="39991" x="4483100" y="3894138"/>
          <p14:tracePt t="40008" x="4510088" y="3946525"/>
          <p14:tracePt t="40025" x="4554538" y="4044950"/>
          <p14:tracePt t="40041" x="4572000" y="4179888"/>
          <p14:tracePt t="40058" x="4572000" y="4276725"/>
          <p14:tracePt t="40075" x="4572000" y="4429125"/>
          <p14:tracePt t="40092" x="4572000" y="4473575"/>
          <p14:tracePt t="40163" x="4572000" y="4500563"/>
          <p14:tracePt t="40173" x="4572000" y="4510088"/>
          <p14:tracePt t="40183" x="4572000" y="4518025"/>
          <p14:tracePt t="40194" x="4562475" y="4518025"/>
          <p14:tracePt t="40208" x="4554538" y="4527550"/>
          <p14:tracePt t="40225" x="4510088" y="4537075"/>
          <p14:tracePt t="40242" x="4456113" y="4537075"/>
          <p14:tracePt t="40258" x="4295775" y="4537075"/>
          <p14:tracePt t="40275" x="3938588" y="4537075"/>
          <p14:tracePt t="40292" x="3705225" y="4554538"/>
          <p14:tracePt t="40308" x="3429000" y="4572000"/>
          <p14:tracePt t="40325" x="3348038" y="4572000"/>
          <p14:tracePt t="40358" x="3375025" y="4510088"/>
          <p14:tracePt t="43759" x="3375025" y="4491038"/>
          <p14:tracePt t="43769" x="3375025" y="4456113"/>
          <p14:tracePt t="43779" x="3348038" y="4394200"/>
          <p14:tracePt t="43792" x="3322638" y="4340225"/>
          <p14:tracePt t="43810" x="3276600" y="4179888"/>
          <p14:tracePt t="43825" x="3259138" y="4098925"/>
          <p14:tracePt t="43842" x="3232150" y="4000500"/>
          <p14:tracePt t="43861" x="3232150" y="3911600"/>
          <p14:tracePt t="43876" x="3224213" y="3848100"/>
          <p14:tracePt t="43892" x="3224213" y="3813175"/>
          <p14:tracePt t="44023" x="3224213" y="3795713"/>
          <p14:tracePt t="44033" x="3241675" y="3795713"/>
          <p14:tracePt t="44044" x="3251200" y="3776663"/>
          <p14:tracePt t="44059" x="3276600" y="3741738"/>
          <p14:tracePt t="44076" x="3313113" y="3697288"/>
          <p14:tracePt t="44094" x="3357563" y="3633788"/>
          <p14:tracePt t="44109" x="3375025" y="3608388"/>
          <p14:tracePt t="44126" x="3375025" y="3589338"/>
          <p14:tracePt t="44196" x="3375025" y="3598863"/>
          <p14:tracePt t="44612" x="3375025" y="3589338"/>
          <p14:tracePt t="44622" x="3357563" y="3571875"/>
          <p14:tracePt t="44633" x="3322638" y="3562350"/>
          <p14:tracePt t="44644" x="3251200" y="3536950"/>
          <p14:tracePt t="44659" x="3160713" y="3500438"/>
          <p14:tracePt t="44676" x="3062288" y="3500438"/>
          <p14:tracePt t="44693" x="3036888" y="3500438"/>
          <p14:tracePt t="44755" x="3036888" y="3490913"/>
          <p14:tracePt t="44785" x="3044825" y="3490913"/>
          <p14:tracePt t="44795" x="3062288" y="3482975"/>
          <p14:tracePt t="44809" x="3089275" y="3482975"/>
          <p14:tracePt t="44826" x="3187700" y="3473450"/>
          <p14:tracePt t="44842" x="3241675" y="3473450"/>
          <p14:tracePt t="44859" x="3367088" y="3473450"/>
          <p14:tracePt t="44877" x="3527425" y="3500438"/>
          <p14:tracePt t="44892" x="3571875" y="3509963"/>
          <p14:tracePt t="44909" x="3608388" y="3509963"/>
          <p14:tracePt t="44968" x="3608388" y="3517900"/>
          <p14:tracePt t="45060" x="3608388" y="3536950"/>
          <p14:tracePt t="45070" x="3616325" y="3536950"/>
          <p14:tracePt t="45080" x="3616325" y="3544888"/>
          <p14:tracePt t="45093" x="3625850" y="3544888"/>
          <p14:tracePt t="45110" x="3633788" y="3562350"/>
          <p14:tracePt t="45126" x="3643313" y="3562350"/>
          <p14:tracePt t="45143" x="3643313" y="3581400"/>
          <p14:tracePt t="45161" x="3652838" y="3598863"/>
          <p14:tracePt t="45176" x="3652838" y="3625850"/>
          <p14:tracePt t="45193" x="3652838" y="3679825"/>
          <p14:tracePt t="45209" x="3652838" y="3705225"/>
          <p14:tracePt t="48482" x="3633788" y="3697288"/>
          <p14:tracePt t="48493" x="3625850" y="3679825"/>
          <p14:tracePt t="48503" x="3608388" y="3616325"/>
          <p14:tracePt t="48513" x="3598863" y="3536950"/>
          <p14:tracePt t="48527" x="3598863" y="3446463"/>
          <p14:tracePt t="48544" x="3598863" y="3367088"/>
          <p14:tracePt t="48561" x="3598863" y="3340100"/>
          <p14:tracePt t="48577" x="3598863" y="3330575"/>
          <p14:tracePt t="48645" x="3581400" y="3330575"/>
          <p14:tracePt t="48656" x="3554413" y="3330575"/>
          <p14:tracePt t="48666" x="3536950" y="3330575"/>
          <p14:tracePt t="48677" x="3517900" y="3330575"/>
          <p14:tracePt t="48693" x="3500438" y="3330575"/>
          <p14:tracePt t="48710" x="3473450" y="3330575"/>
          <p14:tracePt t="48727" x="3455988" y="3330575"/>
          <p14:tracePt t="48757" x="3446463" y="3330575"/>
          <p14:tracePt t="48767" x="3446463" y="3322638"/>
          <p14:tracePt t="48788" x="3438525" y="3303588"/>
          <p14:tracePt t="48798" x="3429000" y="3295650"/>
          <p14:tracePt t="48810" x="3419475" y="3295650"/>
          <p14:tracePt t="48829" x="3394075" y="3286125"/>
          <p14:tracePt t="48860" x="3384550" y="3286125"/>
          <p14:tracePt t="48930" x="3375025" y="3286125"/>
          <p14:tracePt t="48939" x="3367088" y="3286125"/>
          <p14:tracePt t="48951" x="3348038" y="3286125"/>
          <p14:tracePt t="48961" x="3340100" y="3286125"/>
          <p14:tracePt t="48977" x="3330575" y="3286125"/>
          <p14:tracePt t="48994" x="3276600" y="3313113"/>
          <p14:tracePt t="49011" x="3241675" y="3330575"/>
          <p14:tracePt t="49027" x="3232150" y="3330575"/>
          <p14:tracePt t="49043" x="3214688" y="3330575"/>
          <p14:tracePt t="49063" x="3197225" y="3330575"/>
          <p14:tracePt t="49077" x="3187700" y="3330575"/>
          <p14:tracePt t="49094" x="3179763" y="3330575"/>
          <p14:tracePt t="49204" x="3187700" y="3330575"/>
          <p14:tracePt t="49459" x="3197225" y="3330575"/>
          <p14:tracePt t="49468" x="3205163" y="3330575"/>
          <p14:tracePt t="49682" x="3214688" y="3330575"/>
          <p14:tracePt t="49692" x="3224213" y="3330575"/>
          <p14:tracePt t="49702" x="3232150" y="3330575"/>
          <p14:tracePt t="49713" x="3241675" y="3330575"/>
          <p14:tracePt t="49727" x="3251200" y="3330575"/>
          <p14:tracePt t="49744" x="3268663" y="3330575"/>
          <p14:tracePt t="49760" x="3286125" y="3330575"/>
          <p14:tracePt t="49777" x="3330575" y="3330575"/>
          <p14:tracePt t="49794" x="3375025" y="3330575"/>
          <p14:tracePt t="49811" x="3402013" y="3330575"/>
          <p14:tracePt t="49827" x="3438525" y="3330575"/>
          <p14:tracePt t="49844" x="3446463" y="3330575"/>
          <p14:tracePt t="50007" x="3473450" y="3330575"/>
          <p14:tracePt t="50016" x="3490913" y="3330575"/>
          <p14:tracePt t="50028" x="3509963" y="3330575"/>
          <p14:tracePt t="50048" x="3517900" y="3330575"/>
          <p14:tracePt t="50061" x="3527425" y="3330575"/>
          <p14:tracePt t="50190" x="3517900" y="3330575"/>
          <p14:tracePt t="50200" x="3509963" y="3340100"/>
          <p14:tracePt t="50211" x="3500438" y="3348038"/>
          <p14:tracePt t="50229" x="3473450" y="3367088"/>
          <p14:tracePt t="50244" x="3455988" y="3375025"/>
          <p14:tracePt t="50261" x="3429000" y="3402013"/>
          <p14:tracePt t="50277" x="3419475" y="3411538"/>
          <p14:tracePt t="50294" x="3411538" y="3429000"/>
          <p14:tracePt t="50311" x="3402013" y="3438525"/>
          <p14:tracePt t="50344" x="3402013" y="3446463"/>
          <p14:tracePt t="50362" x="3384550" y="3465513"/>
          <p14:tracePt t="50377" x="3367088" y="3517900"/>
          <p14:tracePt t="50394" x="3330575" y="3562350"/>
          <p14:tracePt t="50411" x="3322638" y="3581400"/>
          <p14:tracePt t="50444" x="3322638" y="3589338"/>
          <p14:tracePt t="50698" x="3313113" y="3598863"/>
          <p14:tracePt t="50707" x="3303588" y="3608388"/>
          <p14:tracePt t="50717" x="3295650" y="3643313"/>
          <p14:tracePt t="50729" x="3276600" y="3679825"/>
          <p14:tracePt t="50744" x="3251200" y="3724275"/>
          <p14:tracePt t="50761" x="3205163" y="3822700"/>
          <p14:tracePt t="50779" x="3187700" y="3884613"/>
          <p14:tracePt t="50794" x="3170238" y="3894138"/>
          <p14:tracePt t="50811" x="3170238" y="3902075"/>
          <p14:tracePt t="50911" x="3187700" y="3902075"/>
          <p14:tracePt t="50921" x="3214688" y="3911600"/>
          <p14:tracePt t="50931" x="3251200" y="3911600"/>
          <p14:tracePt t="50944" x="3295650" y="3911600"/>
          <p14:tracePt t="50961" x="3367088" y="3911600"/>
          <p14:tracePt t="50978" x="3394075" y="3911600"/>
          <p14:tracePt t="50994" x="3411538" y="3911600"/>
          <p14:tracePt t="51013" x="3419475" y="3911600"/>
          <p14:tracePt t="51028" x="3438525" y="3911600"/>
          <p14:tracePt t="51045" x="3465513" y="3911600"/>
          <p14:tracePt t="51061" x="3473450" y="3911600"/>
          <p14:tracePt t="51318" x="3473450" y="3902075"/>
          <p14:tracePt t="51348" x="3509963" y="3902075"/>
          <p14:tracePt t="51358" x="3589338" y="3884613"/>
          <p14:tracePt t="51368" x="3687763" y="3840163"/>
          <p14:tracePt t="51379" x="3776663" y="3776663"/>
          <p14:tracePt t="51394" x="3867150" y="3741738"/>
          <p14:tracePt t="51411" x="4160838" y="3571875"/>
          <p14:tracePt t="51429" x="4330700" y="3455988"/>
          <p14:tracePt t="51444" x="4375150" y="3419475"/>
          <p14:tracePt t="51461" x="4402138" y="3367088"/>
          <p14:tracePt t="51479" x="4402138" y="3357563"/>
          <p14:tracePt t="51551" x="4402138" y="3340100"/>
          <p14:tracePt t="51562" x="4419600" y="3286125"/>
          <p14:tracePt t="51570" x="4527550" y="3133725"/>
          <p14:tracePt t="51876" x="4527550" y="3143250"/>
          <p14:tracePt t="51886" x="4510088" y="3160713"/>
          <p14:tracePt t="51896" x="4500563" y="3170238"/>
          <p14:tracePt t="51911" x="4491038" y="3179763"/>
          <p14:tracePt t="51928" x="4473575" y="3187700"/>
          <p14:tracePt t="51944" x="4465638" y="3187700"/>
          <p14:tracePt t="52171" x="4473575" y="3187700"/>
          <p14:tracePt t="52273" x="4483100" y="3197225"/>
          <p14:tracePt t="52282" x="4491038" y="3197225"/>
          <p14:tracePt t="52506" x="4510088" y="3205163"/>
          <p14:tracePt t="52516" x="4518025" y="3205163"/>
          <p14:tracePt t="52528" x="4537075" y="3214688"/>
          <p14:tracePt t="52545" x="4554538" y="3214688"/>
          <p14:tracePt t="52562" x="4562475" y="3214688"/>
          <p14:tracePt t="52578" x="4581525" y="3224213"/>
          <p14:tracePt t="52597" x="4589463" y="3232150"/>
          <p14:tracePt t="52611" x="4598988" y="3232150"/>
          <p14:tracePt t="52628" x="4608513" y="3241675"/>
          <p14:tracePt t="52645" x="4616450" y="3241675"/>
          <p14:tracePt t="52678" x="4625975" y="3241675"/>
          <p14:tracePt t="53075" x="4633913" y="3241675"/>
          <p14:tracePt t="53085" x="4643438" y="3241675"/>
          <p14:tracePt t="53096" x="4660900" y="3241675"/>
          <p14:tracePt t="53111" x="4670425" y="3241675"/>
          <p14:tracePt t="53128" x="4697413" y="3241675"/>
          <p14:tracePt t="53146" x="4705350" y="3232150"/>
          <p14:tracePt t="53161" x="4724400" y="3232150"/>
          <p14:tracePt t="53178" x="4741863" y="3232150"/>
          <p14:tracePt t="53196" x="4776788" y="3232150"/>
          <p14:tracePt t="53211" x="4786313" y="3232150"/>
          <p14:tracePt t="53228" x="4822825" y="3232150"/>
          <p14:tracePt t="53245" x="4840288" y="3232150"/>
          <p14:tracePt t="53262" x="4894263" y="3224213"/>
          <p14:tracePt t="53278" x="4956175" y="3224213"/>
          <p14:tracePt t="53295" x="4983163" y="3224213"/>
          <p14:tracePt t="53312" x="5010150" y="3214688"/>
          <p14:tracePt t="53329" x="5018088" y="3214688"/>
          <p14:tracePt t="53634" x="5010150" y="3214688"/>
          <p14:tracePt t="53654" x="4983163" y="3232150"/>
          <p14:tracePt t="53663" x="4929188" y="3259138"/>
          <p14:tracePt t="53678" x="4857750" y="3286125"/>
          <p14:tracePt t="53695" x="4759325" y="3375025"/>
          <p14:tracePt t="53712" x="4714875" y="3411538"/>
          <p14:tracePt t="53729" x="4670425" y="3465513"/>
          <p14:tracePt t="53761" x="4670425" y="3482975"/>
          <p14:tracePt t="53778" x="4670425" y="3554413"/>
          <p14:tracePt t="53796" x="4714875" y="3705225"/>
          <p14:tracePt t="53812" x="4751388" y="3813175"/>
          <p14:tracePt t="53828" x="4786313" y="3867150"/>
          <p14:tracePt t="54101" x="4768850" y="3867150"/>
          <p14:tracePt t="54111" x="4732338" y="3884613"/>
          <p14:tracePt t="54121" x="4724400" y="3884613"/>
          <p14:tracePt t="54131" x="4714875" y="3894138"/>
          <p14:tracePt t="54145" x="4687888" y="3902075"/>
          <p14:tracePt t="54162" x="4670425" y="3902075"/>
          <p14:tracePt t="54178" x="4660900" y="3911600"/>
          <p14:tracePt t="54222" x="4670425" y="3919538"/>
          <p14:tracePt t="54232" x="4705350" y="3919538"/>
          <p14:tracePt t="54245" x="4741863" y="3919538"/>
          <p14:tracePt t="54262" x="4894263" y="3919538"/>
          <p14:tracePt t="54278" x="4973638" y="3919538"/>
          <p14:tracePt t="54295" x="5116513" y="3919538"/>
          <p14:tracePt t="54314" x="5205413" y="3919538"/>
          <p14:tracePt t="54329" x="5232400" y="3919538"/>
          <p14:tracePt t="54619" x="5224463" y="3929063"/>
          <p14:tracePt t="54629" x="5170488" y="3946525"/>
          <p14:tracePt t="54640" x="5081588" y="3973513"/>
          <p14:tracePt t="54649" x="4973638" y="3990975"/>
          <p14:tracePt t="54662" x="4830763" y="4027488"/>
          <p14:tracePt t="54680" x="4394200" y="4160838"/>
          <p14:tracePt t="54695" x="4081463" y="4224338"/>
          <p14:tracePt t="54712" x="3562350" y="4419600"/>
          <p14:tracePt t="54730" x="3340100" y="4500563"/>
          <p14:tracePt t="54745" x="3089275" y="4608513"/>
          <p14:tracePt t="54762" x="2965450" y="4633913"/>
          <p14:tracePt t="54778" x="2928938" y="4633913"/>
          <p14:tracePt t="54795" x="2857500" y="4616450"/>
          <p14:tracePt t="55106" x="2874963" y="4608513"/>
          <p14:tracePt t="55117" x="2955925" y="4572000"/>
          <p14:tracePt t="55128" x="3036888" y="4554538"/>
          <p14:tracePt t="55146" x="3214688" y="4456113"/>
          <p14:tracePt t="55162" x="3303588" y="4419600"/>
          <p14:tracePt t="55179" x="3402013" y="4375150"/>
          <p14:tracePt t="55195" x="3411538" y="4375150"/>
          <p14:tracePt t="55554" x="3394075" y="4375150"/>
          <p14:tracePt t="55564" x="3375025" y="4367213"/>
          <p14:tracePt t="55584" x="3367088" y="4367213"/>
          <p14:tracePt t="55595" x="3357563" y="4367213"/>
          <p14:tracePt t="55612" x="3348038" y="4367213"/>
          <p14:tracePt t="55828" x="3357563" y="4367213"/>
          <p14:tracePt t="55838" x="3367088" y="4367213"/>
          <p14:tracePt t="55848" x="3384550" y="4367213"/>
          <p14:tracePt t="56294" x="3357563" y="4367213"/>
          <p14:tracePt t="56305" x="3330575" y="4367213"/>
          <p14:tracePt t="56315" x="3313113" y="4367213"/>
          <p14:tracePt t="56329" x="3286125" y="4367213"/>
          <p14:tracePt t="56346" x="3224213" y="4367213"/>
          <p14:tracePt t="56362" x="3205163" y="4367213"/>
          <p14:tracePt t="56379" x="3152775" y="4367213"/>
          <p14:tracePt t="56397" x="3125788" y="4384675"/>
          <p14:tracePt t="56412" x="3116263" y="4384675"/>
          <p14:tracePt t="56509" x="3133725" y="4384675"/>
          <p14:tracePt t="56529" x="3143250" y="4375150"/>
          <p14:tracePt t="56539" x="3160713" y="4375150"/>
          <p14:tracePt t="56548" x="3170238" y="4375150"/>
          <p14:tracePt t="56562" x="3179763" y="4375150"/>
          <p14:tracePt t="56692" x="3143250" y="4375150"/>
          <p14:tracePt t="56702" x="3108325" y="4375150"/>
          <p14:tracePt t="56712" x="3089275" y="4375150"/>
          <p14:tracePt t="56730" x="3071813" y="4375150"/>
          <p14:tracePt t="56746" x="3017838" y="4375150"/>
          <p14:tracePt t="56763" x="2982913" y="4375150"/>
          <p14:tracePt t="56795" x="2982913" y="4367213"/>
          <p14:tracePt t="56855" x="3000375" y="4357688"/>
          <p14:tracePt t="56864" x="3017838" y="4357688"/>
          <p14:tracePt t="56879" x="3036888" y="4348163"/>
          <p14:tracePt t="56896" x="3116263" y="4348163"/>
          <p14:tracePt t="56912" x="3179763" y="4348163"/>
          <p14:tracePt t="56929" x="3241675" y="4348163"/>
          <p14:tracePt t="57006" x="3241675" y="4357688"/>
          <p14:tracePt t="57281" x="3214688" y="4357688"/>
          <p14:tracePt t="57290" x="3179763" y="4357688"/>
          <p14:tracePt t="57301" x="3143250" y="4357688"/>
          <p14:tracePt t="57313" x="3108325" y="4357688"/>
          <p14:tracePt t="57331" x="3027363" y="4357688"/>
          <p14:tracePt t="57346" x="3017838" y="4357688"/>
          <p14:tracePt t="57473" x="3036888" y="4357688"/>
          <p14:tracePt t="57484" x="3054350" y="4357688"/>
          <p14:tracePt t="57504" x="3062288" y="4357688"/>
          <p14:tracePt t="57636" x="3062288" y="4367213"/>
          <p14:tracePt t="57647" x="3062288" y="4375150"/>
          <p14:tracePt t="57667" x="3062288" y="4394200"/>
          <p14:tracePt t="57687" x="3062288" y="4402138"/>
          <p14:tracePt t="57697" x="3054350" y="4402138"/>
          <p14:tracePt t="57707" x="3044825" y="4411663"/>
          <p14:tracePt t="57717" x="3027363" y="4419600"/>
          <p14:tracePt t="57729" x="3000375" y="4419600"/>
          <p14:tracePt t="57747" x="2982913" y="4429125"/>
          <p14:tracePt t="57763" x="2965450" y="4438650"/>
          <p14:tracePt t="57779" x="2965450" y="4446588"/>
          <p14:tracePt t="57812" x="2965450" y="4456113"/>
          <p14:tracePt t="57830" x="2955925" y="4456113"/>
          <p14:tracePt t="57846" x="2938463" y="4473575"/>
          <p14:tracePt t="57921" x="2928938" y="4473575"/>
          <p14:tracePt t="57931" x="2928938" y="4465638"/>
          <p14:tracePt t="57971" x="2928938" y="4456113"/>
          <p14:tracePt t="58143" x="2928938" y="4446588"/>
          <p14:tracePt t="58184" x="2928938" y="4438650"/>
          <p14:tracePt t="58215" x="2928938" y="4429125"/>
          <p14:tracePt t="58225" x="2928938" y="4419600"/>
          <p14:tracePt t="58246" x="2928938" y="4411663"/>
          <p14:tracePt t="58256" x="2928938" y="4402138"/>
          <p14:tracePt t="58267" x="2928938" y="4394200"/>
          <p14:tracePt t="58316" x="2928938" y="4384675"/>
          <p14:tracePt t="58347" x="2928938" y="4375150"/>
          <p14:tracePt t="58357" x="2928938" y="4367213"/>
          <p14:tracePt t="58367" x="2938463" y="4357688"/>
          <p14:tracePt t="58380" x="2946400" y="4357688"/>
          <p14:tracePt t="58418" x="2938463" y="4357688"/>
          <p14:tracePt t="58429" x="2928938" y="4357688"/>
          <p14:tracePt t="58438" x="2919413" y="4357688"/>
          <p14:tracePt t="58449" x="2911475" y="4357688"/>
          <p14:tracePt t="58509" x="2911475" y="4348163"/>
          <p14:tracePt t="58519" x="2901950" y="4340225"/>
          <p14:tracePt t="58540" x="2901950" y="4330700"/>
          <p14:tracePt t="58550" x="2894013" y="4322763"/>
          <p14:tracePt t="58590" x="2884488" y="4322763"/>
          <p14:tracePt t="58703" x="2884488" y="4313238"/>
          <p14:tracePt t="58713" x="2884488" y="4303713"/>
          <p14:tracePt t="58733" x="2901950" y="4295775"/>
          <p14:tracePt t="58744" x="2919413" y="4286250"/>
          <p14:tracePt t="58754" x="2946400" y="4276725"/>
          <p14:tracePt t="58765" x="2990850" y="4276725"/>
          <p14:tracePt t="58780" x="3044825" y="4259263"/>
          <p14:tracePt t="58797" x="3098800" y="4259263"/>
          <p14:tracePt t="58815" x="3116263" y="4259263"/>
          <p14:tracePt t="58988" x="3133725" y="4259263"/>
          <p14:tracePt t="58997" x="3170238" y="4259263"/>
          <p14:tracePt t="59007" x="3179763" y="4259263"/>
          <p14:tracePt t="59018" x="3187700" y="4259263"/>
          <p14:tracePt t="59030" x="3197225" y="4259263"/>
          <p14:tracePt t="59047" x="3214688" y="4259263"/>
          <p14:tracePt t="59362" x="3214688" y="4251325"/>
          <p14:tracePt t="59505" x="3214688" y="4259263"/>
          <p14:tracePt t="59576" x="3214688" y="4330700"/>
          <p14:tracePt t="59586" x="3214688" y="4357688"/>
          <p14:tracePt t="59597" x="3214688" y="4394200"/>
          <p14:tracePt t="59613" x="3214688" y="4419600"/>
          <p14:tracePt t="59630" x="3214688" y="4465638"/>
          <p14:tracePt t="59647" x="3214688" y="4510088"/>
          <p14:tracePt t="59663" x="3214688" y="4545013"/>
          <p14:tracePt t="59680" x="3214688" y="4581525"/>
          <p14:tracePt t="59698" x="3160713" y="4660900"/>
          <p14:tracePt t="59713" x="3143250" y="4705350"/>
          <p14:tracePt t="59730" x="3044825" y="4822825"/>
          <p14:tracePt t="59747" x="3009900" y="4867275"/>
          <p14:tracePt t="59763" x="2919413" y="4983163"/>
          <p14:tracePt t="59780" x="2840038" y="5062538"/>
          <p14:tracePt t="59797" x="2813050" y="5089525"/>
          <p14:tracePt t="59813" x="2776538" y="5126038"/>
          <p14:tracePt t="59830" x="2724150" y="5153025"/>
          <p14:tracePt t="59847" x="2697163" y="5160963"/>
          <p14:tracePt t="59863" x="2679700" y="5160963"/>
          <p14:tracePt t="60023" x="2687638" y="5160963"/>
          <p14:tracePt t="60034" x="2705100" y="5160963"/>
          <p14:tracePt t="60046" x="2724150" y="5153025"/>
          <p14:tracePt t="60064" x="2776538" y="5089525"/>
          <p14:tracePt t="60080" x="2795588" y="5062538"/>
          <p14:tracePt t="60097" x="2813050" y="5010150"/>
          <p14:tracePt t="60115" x="2822575" y="4983163"/>
          <p14:tracePt t="60130" x="2830513" y="4965700"/>
          <p14:tracePt t="60165" x="2847975" y="4919663"/>
          <p14:tracePt t="60180" x="2857500" y="4919663"/>
          <p14:tracePt t="60196" x="2894013" y="4902200"/>
          <p14:tracePt t="60213" x="2901950" y="4902200"/>
          <p14:tracePt t="60230" x="2955925" y="4902200"/>
          <p14:tracePt t="60247" x="3027363" y="4902200"/>
          <p14:tracePt t="60263" x="3054350" y="4902200"/>
          <p14:tracePt t="60280" x="3116263" y="4902200"/>
          <p14:tracePt t="60297" x="3143250" y="4902200"/>
          <p14:tracePt t="60450" x="3152775" y="4902200"/>
          <p14:tracePt t="60460" x="3160713" y="4902200"/>
          <p14:tracePt t="60470" x="3179763" y="4894263"/>
          <p14:tracePt t="60481" x="3197225" y="4884738"/>
          <p14:tracePt t="60497" x="3214688" y="4875213"/>
          <p14:tracePt t="60513" x="3251200" y="4857750"/>
          <p14:tracePt t="60531" x="3259138" y="4848225"/>
          <p14:tracePt t="60988" x="3276600" y="4848225"/>
          <p14:tracePt t="60998" x="3303588" y="4848225"/>
          <p14:tracePt t="61014" x="3357563" y="4822825"/>
          <p14:tracePt t="61031" x="3500438" y="4724400"/>
          <p14:tracePt t="61049" x="3687763" y="4518025"/>
          <p14:tracePt t="61064" x="3813175" y="4303713"/>
          <p14:tracePt t="61081" x="3983038" y="4062413"/>
          <p14:tracePt t="61097" x="4037013" y="4000500"/>
          <p14:tracePt t="61114" x="4098925" y="3902075"/>
          <p14:tracePt t="61131" x="4160838" y="3751263"/>
          <p14:tracePt t="61148" x="4179888" y="3670300"/>
          <p14:tracePt t="61164" x="4205288" y="3473450"/>
          <p14:tracePt t="61181" x="4214813" y="3402013"/>
          <p14:tracePt t="61198" x="4214813" y="3394075"/>
          <p14:tracePt t="61214" x="4214813" y="3384550"/>
          <p14:tracePt t="61253" x="4214813" y="3375025"/>
          <p14:tracePt t="61282" x="4214813" y="3367088"/>
          <p14:tracePt t="61323" x="4160838" y="3259138"/>
          <p14:tracePt t="61333" x="4116388" y="3187700"/>
          <p14:tracePt t="61353" x="4108450" y="3187700"/>
          <p14:tracePt t="61374" x="4108450" y="3179763"/>
          <p14:tracePt t="61434" x="4108450" y="3170238"/>
          <p14:tracePt t="61465" x="4081463" y="3133725"/>
          <p14:tracePt t="61475" x="4044950" y="3116263"/>
          <p14:tracePt t="61496" x="4044950" y="3108325"/>
          <p14:tracePt t="61597" x="4037013" y="3108325"/>
          <p14:tracePt t="61628" x="4027488" y="3108325"/>
          <p14:tracePt t="61638" x="4017963" y="3098800"/>
          <p14:tracePt t="61713" x="4017963" y="3089275"/>
          <p14:tracePt t="61912" x="4010025" y="3089275"/>
          <p14:tracePt t="61984" x="3990975" y="3089275"/>
          <p14:tracePt t="61993" x="3983038" y="3089275"/>
          <p14:tracePt t="62390" x="3973513" y="3089275"/>
          <p14:tracePt t="62400" x="3902075" y="3089275"/>
          <p14:tracePt t="62414" x="3867150" y="3089275"/>
          <p14:tracePt t="62431" x="3840163" y="3089275"/>
          <p14:tracePt t="62447" x="3786188" y="3098800"/>
          <p14:tracePt t="62464" x="3732213" y="3116263"/>
          <p14:tracePt t="62482" x="3697288" y="3116263"/>
          <p14:tracePt t="62725" x="3714750" y="3116263"/>
          <p14:tracePt t="62735" x="3732213" y="3116263"/>
          <p14:tracePt t="62748" x="3741738" y="3116263"/>
          <p14:tracePt t="62765" x="3759200" y="3116263"/>
          <p14:tracePt t="62781" x="3786188" y="3116263"/>
          <p14:tracePt t="62797" x="3795713" y="3116263"/>
          <p14:tracePt t="63162" x="3776663" y="3116263"/>
          <p14:tracePt t="63172" x="3751263" y="3116263"/>
          <p14:tracePt t="63184" x="3741738" y="3116263"/>
          <p14:tracePt t="63427" x="3751263" y="3116263"/>
          <p14:tracePt t="63437" x="3768725" y="3108325"/>
          <p14:tracePt t="63457" x="3776663" y="3108325"/>
          <p14:tracePt t="63467" x="3795713" y="3108325"/>
          <p14:tracePt t="63481" x="3803650" y="3098800"/>
          <p14:tracePt t="63497" x="3813175" y="3098800"/>
          <p14:tracePt t="63843" x="3822700" y="3098800"/>
          <p14:tracePt t="63914" x="3830638" y="3098800"/>
          <p14:tracePt t="63955" x="3840163" y="3098800"/>
          <p14:tracePt t="63985" x="3848100" y="3098800"/>
          <p14:tracePt t="63995" x="3857625" y="3098800"/>
          <p14:tracePt t="64473" x="3848100" y="3098800"/>
          <p14:tracePt t="64515" x="3840163" y="3098800"/>
          <p14:tracePt t="64696" x="3848100" y="3098800"/>
          <p14:tracePt t="64747" x="3857625" y="3098800"/>
          <p14:tracePt t="64768" x="3867150" y="3098800"/>
          <p14:tracePt t="64818" x="3875088" y="3098800"/>
          <p14:tracePt t="65133" x="3884613" y="3116263"/>
          <p14:tracePt t="71738" x="3527425" y="3108325"/>
          <p14:tracePt t="71755" x="3340100" y="3152775"/>
          <p14:tracePt t="71771" x="3054350" y="3241675"/>
          <p14:tracePt t="71788" x="2813050" y="3276600"/>
          <p14:tracePt t="71804" x="2732088" y="3286125"/>
          <p14:tracePt t="71822" x="2536825" y="3286125"/>
          <p14:tracePt t="71838" x="2438400" y="3259138"/>
          <p14:tracePt t="71854" x="2286000" y="3187700"/>
          <p14:tracePt t="71871" x="2224088" y="3160713"/>
          <p14:tracePt t="71887" x="2214563" y="3152775"/>
          <p14:tracePt t="71904" x="2205038" y="3143250"/>
          <p14:tracePt t="72256" x="2197100" y="3152775"/>
          <p14:tracePt t="72271" x="2187575" y="3160713"/>
          <p14:tracePt t="72288" x="2170113" y="3214688"/>
          <p14:tracePt t="72304" x="2152650" y="3241675"/>
          <p14:tracePt t="72321" x="2116138" y="3276600"/>
          <p14:tracePt t="72633" x="2125663" y="3276600"/>
          <p14:tracePt t="72643" x="2133600" y="3276600"/>
          <p14:tracePt t="72653" x="2152650" y="3276600"/>
          <p14:tracePt t="72667" x="2170113" y="3276600"/>
          <p14:tracePt t="72683" x="2205038" y="3276600"/>
          <p14:tracePt t="72700" x="2214563" y="3276600"/>
          <p14:tracePt t="72716" x="2251075" y="3259138"/>
          <p14:tracePt t="72734" x="2286000" y="3241675"/>
          <p14:tracePt t="72750" x="2303463" y="3241675"/>
          <p14:tracePt t="72767" x="2312988" y="3241675"/>
          <p14:tracePt t="72836" x="2322513" y="3241675"/>
          <p14:tracePt t="72846" x="2339975" y="3241675"/>
          <p14:tracePt t="72856" x="2347913" y="3241675"/>
          <p14:tracePt t="72867" x="2374900" y="3241675"/>
          <p14:tracePt t="72883" x="2384425" y="3241675"/>
          <p14:tracePt t="72900" x="2428875" y="3241675"/>
          <p14:tracePt t="72917" x="2455863" y="3241675"/>
          <p14:tracePt t="72933" x="2473325" y="3241675"/>
          <p14:tracePt t="72950" x="2482850" y="3241675"/>
          <p14:tracePt t="72967" x="2490788" y="3241675"/>
          <p14:tracePt t="72984" x="2500313" y="3241675"/>
          <p14:tracePt t="73254" x="2419350" y="3268663"/>
          <p14:tracePt t="73263" x="2339975" y="3276600"/>
          <p14:tracePt t="73272" x="2268538" y="3286125"/>
          <p14:tracePt t="73284" x="2187575" y="3295650"/>
          <p14:tracePt t="73300" x="2098675" y="3303588"/>
          <p14:tracePt t="73317" x="1965325" y="3313113"/>
          <p14:tracePt t="73334" x="1911350" y="3313113"/>
          <p14:tracePt t="73351" x="1866900" y="3303588"/>
          <p14:tracePt t="73367" x="1822450" y="3259138"/>
          <p14:tracePt t="73678" x="1839913" y="3259138"/>
          <p14:tracePt t="73689" x="1847850" y="3268663"/>
          <p14:tracePt t="73700" x="1857375" y="3268663"/>
          <p14:tracePt t="73717" x="1884363" y="3268663"/>
          <p14:tracePt t="73734" x="1928813" y="3286125"/>
          <p14:tracePt t="73750" x="2000250" y="3286125"/>
          <p14:tracePt t="73767" x="2036763" y="3286125"/>
          <p14:tracePt t="73784" x="2170113" y="3286125"/>
          <p14:tracePt t="73800" x="2357438" y="3286125"/>
          <p14:tracePt t="73817" x="2428875" y="3286125"/>
          <p14:tracePt t="73834" x="2562225" y="3286125"/>
          <p14:tracePt t="73851" x="2714625" y="3295650"/>
          <p14:tracePt t="73867" x="2803525" y="3303588"/>
          <p14:tracePt t="73884" x="2901950" y="3322638"/>
          <p14:tracePt t="73902" x="2955925" y="3330575"/>
          <p14:tracePt t="73917" x="2973388" y="3340100"/>
          <p14:tracePt t="73934" x="3009900" y="3357563"/>
          <p14:tracePt t="73967" x="3027363" y="3357563"/>
          <p14:tracePt t="73984" x="3054350" y="3357563"/>
          <p14:tracePt t="74000" x="3062288" y="3367088"/>
          <p14:tracePt t="74017" x="3081338" y="3367088"/>
          <p14:tracePt t="74034" x="3089275" y="3367088"/>
          <p14:tracePt t="74380" x="3108325" y="3375025"/>
          <p14:tracePt t="74390" x="3133725" y="3375025"/>
          <p14:tracePt t="74401" x="3152775" y="3394075"/>
          <p14:tracePt t="74417" x="3170238" y="3394075"/>
          <p14:tracePt t="74434" x="3205163" y="3394075"/>
          <p14:tracePt t="74451" x="3232150" y="3394075"/>
          <p14:tracePt t="74467" x="3259138" y="3384550"/>
          <p14:tracePt t="74484" x="3340100" y="3357563"/>
          <p14:tracePt t="74502" x="3402013" y="3340100"/>
          <p14:tracePt t="74517" x="3419475" y="3340100"/>
          <p14:tracePt t="74534" x="3465513" y="3340100"/>
          <p14:tracePt t="74552" x="3517900" y="3340100"/>
          <p14:tracePt t="74567" x="3544888" y="3340100"/>
          <p14:tracePt t="74584" x="3598863" y="3367088"/>
          <p14:tracePt t="74601" x="3608388" y="3367088"/>
          <p14:tracePt t="74725" x="3616325" y="3367088"/>
          <p14:tracePt t="74735" x="3633788" y="3367088"/>
          <p14:tracePt t="74751" x="3643313" y="3367088"/>
          <p14:tracePt t="74767" x="3670300" y="3367088"/>
          <p14:tracePt t="74785" x="3679825" y="3367088"/>
          <p14:tracePt t="74800" x="3697288" y="3367088"/>
          <p14:tracePt t="74817" x="3714750" y="3367088"/>
          <p14:tracePt t="74834" x="3724275" y="3367088"/>
          <p14:tracePt t="74850" x="3751263" y="3367088"/>
          <p14:tracePt t="74867" x="3759200" y="3367088"/>
          <p14:tracePt t="74898" x="3768725" y="3348038"/>
          <p14:tracePt t="74908" x="3768725" y="3322638"/>
          <p14:tracePt t="74919" x="3776663" y="3303588"/>
          <p14:tracePt t="74934" x="3776663" y="3295650"/>
          <p14:tracePt t="74969" x="3768725" y="3276600"/>
          <p14:tracePt t="74979" x="3741738" y="3259138"/>
          <p14:tracePt t="74989" x="3705225" y="3251200"/>
          <p14:tracePt t="75001" x="3660775" y="3241675"/>
          <p14:tracePt t="75019" x="3517900" y="3187700"/>
          <p14:tracePt t="75034" x="3419475" y="3152775"/>
          <p14:tracePt t="75050" x="3187700" y="3044825"/>
          <p14:tracePt t="75067" x="3125788" y="3027363"/>
          <p14:tracePt t="75084" x="2990850" y="3017838"/>
          <p14:tracePt t="75101" x="2857500" y="3027363"/>
          <p14:tracePt t="75117" x="2795588" y="3089275"/>
          <p14:tracePt t="75134" x="2705100" y="3143250"/>
          <p14:tracePt t="75152" x="2687638" y="3214688"/>
          <p14:tracePt t="75167" x="2687638" y="3232150"/>
          <p14:tracePt t="75184" x="2687638" y="3286125"/>
          <p14:tracePt t="75202" x="2714625" y="3348038"/>
          <p14:tracePt t="75217" x="2759075" y="3375025"/>
          <p14:tracePt t="75234" x="2857500" y="3429000"/>
          <p14:tracePt t="75252" x="2973388" y="3455988"/>
          <p14:tracePt t="75268" x="3044825" y="3455988"/>
          <p14:tracePt t="75284" x="3187700" y="3455988"/>
          <p14:tracePt t="75301" x="3251200" y="3455988"/>
          <p14:tracePt t="75317" x="3340100" y="3446463"/>
          <p14:tracePt t="75335" x="3394075" y="3438525"/>
          <p14:tracePt t="75351" x="3429000" y="3429000"/>
          <p14:tracePt t="75367" x="3455988" y="3419475"/>
          <p14:tracePt t="76623" x="3259138" y="3419475"/>
          <p14:tracePt t="76639" x="3170238" y="3419475"/>
          <p14:tracePt t="76656" x="2847975" y="3402013"/>
          <p14:tracePt t="76673" x="2633663" y="3367088"/>
          <p14:tracePt t="76689" x="2160588" y="3340100"/>
          <p14:tracePt t="76706" x="1874838" y="3340100"/>
          <p14:tracePt t="76722" x="1741488" y="3340100"/>
          <p14:tracePt t="76740" x="1581150" y="3340100"/>
          <p14:tracePt t="76756" x="1527175" y="3348038"/>
          <p14:tracePt t="77039" x="1571625" y="3402013"/>
          <p14:tracePt t="77055" x="1589088" y="3419475"/>
          <p14:tracePt t="77072" x="1660525" y="3490913"/>
          <p14:tracePt t="77089" x="1704975" y="3517900"/>
          <p14:tracePt t="77106" x="1830388" y="3643313"/>
          <p14:tracePt t="77123" x="2036763" y="3768725"/>
          <p14:tracePt t="77139" x="2089150" y="3786188"/>
          <p14:tracePt t="77474" x="2071688" y="3795713"/>
          <p14:tracePt t="77489" x="2017713" y="3803650"/>
          <p14:tracePt t="77506" x="1990725" y="3803650"/>
          <p14:tracePt t="77523" x="1928813" y="3803650"/>
          <p14:tracePt t="77539" x="1874838" y="3795713"/>
          <p14:tracePt t="77556" x="1830388" y="3786188"/>
          <p14:tracePt t="77569" x="1795463" y="3768725"/>
          <p14:tracePt t="77584" x="1776413" y="3759200"/>
          <p14:tracePt t="77609" x="1776413" y="3724275"/>
          <p14:tracePt t="77945" x="1795463" y="3724275"/>
          <p14:tracePt t="77954" x="1803400" y="3724275"/>
          <p14:tracePt t="77968" x="1839913" y="3724275"/>
          <p14:tracePt t="77985" x="1973263" y="3751263"/>
          <p14:tracePt t="78001" x="2027238" y="3759200"/>
          <p14:tracePt t="78018" x="2133600" y="3795713"/>
          <p14:tracePt t="78036" x="2224088" y="3803650"/>
          <p14:tracePt t="78051" x="2259013" y="3803650"/>
          <p14:tracePt t="78068" x="2322513" y="3803650"/>
          <p14:tracePt t="78085" x="2339975" y="3803650"/>
          <p14:tracePt t="78107" x="2339975" y="3795713"/>
          <p14:tracePt t="78402" x="2322513" y="3795713"/>
          <p14:tracePt t="78412" x="2276475" y="3795713"/>
          <p14:tracePt t="78422" x="2214563" y="3786188"/>
          <p14:tracePt t="78435" x="2160588" y="3776663"/>
          <p14:tracePt t="78453" x="2071688" y="3751263"/>
          <p14:tracePt t="78468" x="2044700" y="3751263"/>
          <p14:tracePt t="78485" x="2017713" y="3741738"/>
          <p14:tracePt t="78501" x="2009775" y="3741738"/>
          <p14:tracePt t="78544" x="2009775" y="3732213"/>
          <p14:tracePt t="78554" x="2009775" y="3714750"/>
          <p14:tracePt t="78575" x="2017713" y="3705225"/>
          <p14:tracePt t="78666" x="2036763" y="3705225"/>
          <p14:tracePt t="78676" x="2054225" y="3705225"/>
          <p14:tracePt t="78688" x="2062163" y="3705225"/>
          <p14:tracePt t="78702" x="2071688" y="3705225"/>
          <p14:tracePt t="78718" x="2081213" y="3705225"/>
          <p14:tracePt t="78819" x="2089150" y="3705225"/>
          <p14:tracePt t="78828" x="2098675" y="3705225"/>
          <p14:tracePt t="78838" x="2108200" y="3705225"/>
          <p14:tracePt t="78851" x="2125663" y="3705225"/>
          <p14:tracePt t="78869" x="2160588" y="3705225"/>
          <p14:tracePt t="78885" x="2170113" y="3705225"/>
          <p14:tracePt t="78901" x="2197100" y="3705225"/>
          <p14:tracePt t="78920" x="2214563" y="3705225"/>
          <p14:tracePt t="78935" x="2224088" y="3705225"/>
          <p14:tracePt t="78951" x="2251075" y="3705225"/>
          <p14:tracePt t="78968" x="2268538" y="3705225"/>
          <p14:tracePt t="78985" x="2295525" y="3705225"/>
          <p14:tracePt t="79002" x="2330450" y="3705225"/>
          <p14:tracePt t="79018" x="2357438" y="3705225"/>
          <p14:tracePt t="79035" x="2411413" y="3705225"/>
          <p14:tracePt t="79052" x="2473325" y="3741738"/>
          <p14:tracePt t="79068" x="2509838" y="3759200"/>
          <p14:tracePt t="79326" x="2544763" y="3759200"/>
          <p14:tracePt t="79337" x="2616200" y="3759200"/>
          <p14:tracePt t="79346" x="2705100" y="3776663"/>
          <p14:tracePt t="79357" x="2822575" y="3813175"/>
          <p14:tracePt t="79368" x="2982913" y="3857625"/>
          <p14:tracePt t="79387" x="3251200" y="3894138"/>
          <p14:tracePt t="80890" x="3251200" y="4071938"/>
          <p14:tracePt t="80901" x="3241675" y="4197350"/>
          <p14:tracePt t="80910" x="3232150" y="4313238"/>
          <p14:tracePt t="80921" x="3214688" y="4527550"/>
          <p14:tracePt t="80936" x="3187700" y="4786313"/>
          <p14:tracePt t="80952" x="3125788" y="5153025"/>
          <p14:tracePt t="80969" x="3089275" y="5241925"/>
          <p14:tracePt t="80986" x="3071813" y="5286375"/>
          <p14:tracePt t="81206" x="3062288" y="5295900"/>
          <p14:tracePt t="81215" x="3062288" y="5330825"/>
          <p14:tracePt t="81226" x="3054350" y="5394325"/>
          <p14:tracePt t="81236" x="3044825" y="5446713"/>
          <p14:tracePt t="81253" x="3036888" y="5500688"/>
          <p14:tracePt t="81269" x="3009900" y="5661025"/>
          <p14:tracePt t="81286" x="2990850" y="5857875"/>
          <p14:tracePt t="81302" x="2990850" y="5902325"/>
          <p14:tracePt t="81319" x="2973388" y="5938838"/>
          <p14:tracePt t="81336" x="2955925" y="5938838"/>
          <p14:tracePt t="84588" x="2955925" y="5946775"/>
          <p14:tracePt t="84597" x="2955925" y="5956300"/>
          <p14:tracePt t="84608" x="2946400" y="5973763"/>
          <p14:tracePt t="84620" x="2938463" y="6000750"/>
          <p14:tracePt t="84638" x="2928938" y="6037263"/>
          <p14:tracePt t="84653" x="2919413" y="6045200"/>
          <p14:tracePt t="84670" x="2911475" y="6072188"/>
          <p14:tracePt t="84686" x="2901950" y="6108700"/>
          <p14:tracePt t="84703" x="2901950" y="6197600"/>
          <p14:tracePt t="84720" x="2901950" y="6215063"/>
          <p14:tracePt t="84750" x="2928938" y="6215063"/>
          <p14:tracePt t="84760" x="2982913" y="6205538"/>
          <p14:tracePt t="84772" x="3054350" y="6134100"/>
          <p14:tracePt t="84787" x="3098800" y="6126163"/>
          <p14:tracePt t="85115" x="3089275" y="6126163"/>
          <p14:tracePt t="85126" x="3071813" y="6126163"/>
          <p14:tracePt t="85137" x="3044825" y="6126163"/>
          <p14:tracePt t="85153" x="3017838" y="6126163"/>
          <p14:tracePt t="85170" x="2965450" y="6108700"/>
          <p14:tracePt t="85187" x="2919413" y="6089650"/>
          <p14:tracePt t="85203" x="2911475" y="6089650"/>
          <p14:tracePt t="85220" x="2901950" y="6089650"/>
          <p14:tracePt t="85278" x="2911475" y="6099175"/>
          <p14:tracePt t="85289" x="2938463" y="6108700"/>
          <p14:tracePt t="85298" x="2990850" y="6108700"/>
          <p14:tracePt t="85308" x="3054350" y="6143625"/>
          <p14:tracePt t="85320" x="3116263" y="6161088"/>
          <p14:tracePt t="85337" x="3224213" y="6188075"/>
          <p14:tracePt t="85353" x="3419475" y="6259513"/>
          <p14:tracePt t="85370" x="3527425" y="6269038"/>
          <p14:tracePt t="85387" x="3527425" y="6276975"/>
          <p14:tracePt t="85403" x="3554413" y="6286500"/>
          <p14:tracePt t="85420" x="3581400" y="6286500"/>
          <p14:tracePt t="85437" x="3598863" y="6296025"/>
          <p14:tracePt t="85453" x="3643313" y="6323013"/>
          <p14:tracePt t="85472" x="3687763" y="6330950"/>
          <p14:tracePt t="85487" x="3705225" y="6330950"/>
          <p14:tracePt t="85503" x="3741738" y="6330950"/>
          <p14:tracePt t="85522" x="3795713" y="6323013"/>
          <p14:tracePt t="85537" x="3830638" y="6313488"/>
          <p14:tracePt t="85553" x="3965575" y="6303963"/>
          <p14:tracePt t="85570" x="4027488" y="6296025"/>
          <p14:tracePt t="85574" x="4044950" y="6296025"/>
          <p14:tracePt t="85587" x="4054475" y="6286500"/>
          <p14:tracePt t="85654" x="4037013" y="6276975"/>
          <p14:tracePt t="85664" x="3911600" y="6232525"/>
          <p14:tracePt t="85674" x="3795713" y="6224588"/>
          <p14:tracePt t="85686" x="3724275" y="6215063"/>
          <p14:tracePt t="85705" x="3465513" y="6188075"/>
          <p14:tracePt t="85720" x="3340100" y="6153150"/>
          <p14:tracePt t="85737" x="3205163" y="6108700"/>
          <p14:tracePt t="85753" x="3170238" y="6099175"/>
          <p14:tracePt t="85770" x="3089275" y="6072188"/>
          <p14:tracePt t="85787" x="2990850" y="6062663"/>
          <p14:tracePt t="85803" x="2946400" y="6062663"/>
          <p14:tracePt t="85820" x="2901950" y="6062663"/>
          <p14:tracePt t="85837" x="2884488" y="6062663"/>
          <p14:tracePt t="85980" x="2894013" y="6062663"/>
          <p14:tracePt t="85989" x="2919413" y="6062663"/>
          <p14:tracePt t="86003" x="2973388" y="6081713"/>
          <p14:tracePt t="86020" x="3089275" y="6099175"/>
          <p14:tracePt t="86037" x="3143250" y="6108700"/>
          <p14:tracePt t="86053" x="3241675" y="6108700"/>
          <p14:tracePt t="86071" x="3384550" y="6108700"/>
          <p14:tracePt t="86087" x="3465513" y="6108700"/>
          <p14:tracePt t="86103" x="3705225" y="6116638"/>
          <p14:tracePt t="86121" x="3911600" y="6126163"/>
          <p14:tracePt t="86137" x="3965575" y="6126163"/>
          <p14:tracePt t="86153" x="4010025" y="6126163"/>
          <p14:tracePt t="86172" x="4037013" y="6126163"/>
          <p14:tracePt t="86355" x="4017963" y="6126163"/>
          <p14:tracePt t="86364" x="3990975" y="6126163"/>
          <p14:tracePt t="86375" x="3956050" y="6126163"/>
          <p14:tracePt t="86387" x="3919538" y="6126163"/>
          <p14:tracePt t="86405" x="3840163" y="6116638"/>
          <p14:tracePt t="86420" x="3813175" y="6108700"/>
          <p14:tracePt t="86437" x="3705225" y="6089650"/>
          <p14:tracePt t="86454" x="3598863" y="6081713"/>
          <p14:tracePt t="86470" x="3322638" y="6081713"/>
          <p14:tracePt t="86487" x="3009900" y="6126163"/>
          <p14:tracePt t="86504" x="2973388" y="6126163"/>
          <p14:tracePt t="86521" x="2965450" y="6126163"/>
          <p14:tracePt t="86578" x="2982913" y="6126163"/>
          <p14:tracePt t="86587" x="3036888" y="6126163"/>
          <p14:tracePt t="86604" x="3108325" y="6126163"/>
          <p14:tracePt t="86620" x="3214688" y="6126163"/>
          <p14:tracePt t="86639" x="3357563" y="6153150"/>
          <p14:tracePt t="86654" x="3419475" y="6161088"/>
          <p14:tracePt t="86670" x="3509963" y="6170613"/>
          <p14:tracePt t="86687" x="3536950" y="6170613"/>
          <p14:tracePt t="86704" x="3562350" y="6170613"/>
          <p14:tracePt t="87076" x="3446463" y="6062663"/>
          <p14:tracePt t="87086" x="3313113" y="5956300"/>
          <p14:tracePt t="87097" x="3232150" y="5840413"/>
          <p14:tracePt t="87107" x="3160713" y="5759450"/>
          <p14:tracePt t="87120" x="3116263" y="5705475"/>
          <p14:tracePt t="87137" x="3062288" y="5661025"/>
          <p14:tracePt t="90328" x="3411538" y="5313363"/>
          <p14:tracePt t="90336" x="3625850" y="5099050"/>
          <p14:tracePt t="90347" x="3867150" y="4848225"/>
          <p14:tracePt t="90357" x="4133850" y="4633913"/>
          <p14:tracePt t="90371" x="4367213" y="4438650"/>
          <p14:tracePt t="90388" x="4572000" y="4214813"/>
          <p14:tracePt t="90405" x="4616450" y="4143375"/>
          <p14:tracePt t="90421" x="4633913" y="4116388"/>
          <p14:tracePt t="90489" x="4608513" y="4116388"/>
          <p14:tracePt t="90499" x="4572000" y="4098925"/>
          <p14:tracePt t="90509" x="4554538" y="4089400"/>
          <p14:tracePt t="90521" x="4545013" y="4081463"/>
          <p14:tracePt t="90538" x="4545013" y="4071938"/>
          <p14:tracePt t="90572" x="4537075" y="4062413"/>
          <p14:tracePt t="90641" x="4537075" y="4017963"/>
          <p14:tracePt t="90651" x="4537075" y="3857625"/>
          <p14:tracePt t="90661" x="4537075" y="3759200"/>
          <p14:tracePt t="90672" x="4545013" y="3660775"/>
          <p14:tracePt t="90688" x="4562475" y="3500438"/>
          <p14:tracePt t="90705" x="4776788" y="2901950"/>
          <p14:tracePt t="90722" x="4894263" y="2616200"/>
          <p14:tracePt t="90738" x="4911725" y="2598738"/>
          <p14:tracePt t="90755" x="4919663" y="2598738"/>
          <p14:tracePt t="90814" x="4919663" y="2608263"/>
          <p14:tracePt t="90824" x="4929188" y="2616200"/>
          <p14:tracePt t="90838" x="4929188" y="2625725"/>
          <p14:tracePt t="90855" x="4919663" y="2679700"/>
          <p14:tracePt t="90871" x="4902200" y="2714625"/>
          <p14:tracePt t="90888" x="4875213" y="2768600"/>
          <p14:tracePt t="90905" x="4857750" y="2786063"/>
          <p14:tracePt t="90946" x="4840288" y="2795588"/>
          <p14:tracePt t="90956" x="4803775" y="2847975"/>
          <p14:tracePt t="90966" x="4768850" y="2911475"/>
          <p14:tracePt t="90976" x="4741863" y="2965450"/>
          <p14:tracePt t="90988" x="4705350" y="3009900"/>
          <p14:tracePt t="91006" x="4660900" y="3098800"/>
          <p14:tracePt t="91022" x="4643438" y="3125788"/>
          <p14:tracePt t="91038" x="4643438" y="3143250"/>
          <p14:tracePt t="91474" x="4652963" y="3143250"/>
          <p14:tracePt t="91484" x="4660900" y="3143250"/>
          <p14:tracePt t="91494" x="4670425" y="3143250"/>
          <p14:tracePt t="91514" x="4679950" y="3152775"/>
          <p14:tracePt t="91525" x="4705350" y="3160713"/>
          <p14:tracePt t="91538" x="4714875" y="3170238"/>
          <p14:tracePt t="91555" x="4724400" y="3179763"/>
          <p14:tracePt t="91809" x="4705350" y="3179763"/>
          <p14:tracePt t="91821" x="4687888" y="3197225"/>
          <p14:tracePt t="91829" x="4670425" y="3197225"/>
          <p14:tracePt t="91841" x="4670425" y="3214688"/>
          <p14:tracePt t="91860" x="4643438" y="3214688"/>
          <p14:tracePt t="91871" x="4643438" y="3224213"/>
          <p14:tracePt t="91890" x="4625975" y="3224213"/>
          <p14:tracePt t="103913" x="4714875" y="3322638"/>
          <p14:tracePt t="103930" x="4840288" y="3536950"/>
          <p14:tracePt t="103946" x="4894263" y="3714750"/>
          <p14:tracePt t="103963" x="5000625" y="4232275"/>
          <p14:tracePt t="103979" x="5027613" y="4411663"/>
          <p14:tracePt t="103997" x="5062538" y="4660900"/>
          <p14:tracePt t="104013" x="5126038" y="4732338"/>
          <p14:tracePt t="104025" x="5153025" y="4786313"/>
          <p14:tracePt t="104043" x="5241925" y="4840288"/>
          <p14:tracePt t="104059" x="5268913" y="4848225"/>
          <p14:tracePt t="104286" x="5375275" y="4822825"/>
          <p14:tracePt t="104297" x="5491163" y="4795838"/>
          <p14:tracePt t="104308" x="5572125" y="4776788"/>
          <p14:tracePt t="104325" x="5616575" y="4759325"/>
          <p14:tracePt t="104342" x="5661025" y="4741863"/>
          <p14:tracePt t="104358" x="5724525" y="4705350"/>
          <p14:tracePt t="104375" x="5759450" y="4679950"/>
          <p14:tracePt t="104392" x="5867400" y="4572000"/>
          <p14:tracePt t="104408" x="5919788" y="4510088"/>
          <p14:tracePt t="104425" x="5938838" y="4491038"/>
          <p14:tracePt t="104490" x="5938838" y="4483100"/>
          <p14:tracePt t="104510" x="5938838" y="4465638"/>
          <p14:tracePt t="104520" x="5938838" y="4456113"/>
          <p14:tracePt t="104530" x="5929313" y="4456113"/>
          <p14:tracePt t="104542" x="5911850" y="4456113"/>
          <p14:tracePt t="104558" x="5894388" y="4456113"/>
          <p14:tracePt t="104575" x="5875338" y="4456113"/>
          <p14:tracePt t="104622" x="5867400" y="4456113"/>
          <p14:tracePt t="104632" x="5848350" y="4456113"/>
          <p14:tracePt t="104643" x="5830888" y="4456113"/>
          <p14:tracePt t="104658" x="5813425" y="4473575"/>
          <p14:tracePt t="104675" x="5768975" y="4527550"/>
          <p14:tracePt t="104693" x="5724525" y="4562475"/>
          <p14:tracePt t="104708" x="5724525" y="4572000"/>
          <p14:tracePt t="104744" x="5715000" y="4581525"/>
          <p14:tracePt t="104758" x="5688013" y="4589463"/>
          <p14:tracePt t="104775" x="5670550" y="4598988"/>
          <p14:tracePt t="104792" x="5661025" y="4608513"/>
          <p14:tracePt t="104809" x="5653088" y="4616450"/>
          <p14:tracePt t="105933" x="5661025" y="4616450"/>
          <p14:tracePt t="105942" x="5670550" y="4616450"/>
          <p14:tracePt t="105953" x="5680075" y="4616450"/>
          <p14:tracePt t="105964" x="5697538" y="4616450"/>
          <p14:tracePt t="105975" x="5724525" y="4625975"/>
          <p14:tracePt t="105993" x="5803900" y="4643438"/>
          <p14:tracePt t="106009" x="5857875" y="4660900"/>
          <p14:tracePt t="106026" x="5965825" y="4679950"/>
          <p14:tracePt t="106042" x="6018213" y="4687888"/>
          <p14:tracePt t="106059" x="6089650" y="4687888"/>
          <p14:tracePt t="106075" x="6116638" y="4687888"/>
          <p14:tracePt t="106095" x="6126163" y="4687888"/>
          <p14:tracePt t="106227" x="6116638" y="4679950"/>
          <p14:tracePt t="106237" x="6099175" y="4679950"/>
          <p14:tracePt t="106247" x="6081713" y="4679950"/>
          <p14:tracePt t="106259" x="6072188" y="4679950"/>
          <p14:tracePt t="106278" x="6037263" y="4670425"/>
          <p14:tracePt t="106292" x="6027738" y="4670425"/>
          <p14:tracePt t="106309" x="6010275" y="4660900"/>
          <p14:tracePt t="106326" x="6000750" y="4660900"/>
          <p14:tracePt t="106389" x="6000750" y="4643438"/>
          <p14:tracePt t="106399" x="6010275" y="4616450"/>
          <p14:tracePt t="106970" x="5803900" y="4732338"/>
          <p14:tracePt t="106979" x="5741988" y="4776788"/>
          <p14:tracePt t="106992" x="5688013" y="4813300"/>
          <p14:tracePt t="107009" x="5626100" y="4840288"/>
          <p14:tracePt t="107026" x="5608638" y="4848225"/>
          <p14:tracePt t="107043" x="5608638" y="4857750"/>
          <p14:tracePt t="107060" x="5608638" y="4875213"/>
          <p14:tracePt t="107075" x="5616575" y="4894263"/>
          <p14:tracePt t="107079" x="5643563" y="4894263"/>
          <p14:tracePt t="107517" x="5670550" y="4894263"/>
          <p14:tracePt t="107538" x="5680075" y="4884738"/>
          <p14:tracePt t="107548" x="5705475" y="4867275"/>
          <p14:tracePt t="107559" x="5741988" y="4786313"/>
          <p14:tracePt t="107577" x="5867400" y="4384675"/>
          <p14:tracePt t="107593" x="5919788" y="4197350"/>
          <p14:tracePt t="107609" x="5938838" y="3973513"/>
          <p14:tracePt t="107626" x="5938838" y="3919538"/>
          <p14:tracePt t="107643" x="5938838" y="3840163"/>
          <p14:tracePt t="107659" x="5938838" y="3822700"/>
          <p14:tracePt t="107761" x="5938838" y="3830638"/>
          <p14:tracePt t="107771" x="5938838" y="3867150"/>
          <p14:tracePt t="107781" x="5938838" y="3902075"/>
          <p14:tracePt t="107792" x="5946775" y="3973513"/>
          <p14:tracePt t="107810" x="5973763" y="4071938"/>
          <p14:tracePt t="107826" x="6018213" y="4152900"/>
          <p14:tracePt t="107842" x="6062663" y="4251325"/>
          <p14:tracePt t="107859" x="6081713" y="4322763"/>
          <p14:tracePt t="107876" x="6134100" y="4438650"/>
          <p14:tracePt t="107894" x="6197600" y="4554538"/>
          <p14:tracePt t="107909" x="6215063" y="4572000"/>
          <p14:tracePt t="107926" x="6224588" y="4572000"/>
          <p14:tracePt t="108005" x="6224588" y="4483100"/>
          <p14:tracePt t="108014" x="6224588" y="4394200"/>
          <p14:tracePt t="108026" x="6224588" y="4330700"/>
          <p14:tracePt t="108042" x="6242050" y="4241800"/>
          <p14:tracePt t="108059" x="6259513" y="4152900"/>
          <p14:tracePt t="108076" x="6259513" y="4143375"/>
          <p14:tracePt t="108092" x="6259513" y="4133850"/>
          <p14:tracePt t="108116" x="6259513" y="4125913"/>
          <p14:tracePt t="108127" x="6251575" y="3973513"/>
          <p14:tracePt t="108143" x="6251575" y="3938588"/>
          <p14:tracePt t="108239" x="6242050" y="3938588"/>
          <p14:tracePt t="108248" x="6205538" y="3938588"/>
          <p14:tracePt t="108259" x="6153150" y="3973513"/>
          <p14:tracePt t="108276" x="6099175" y="4044950"/>
          <p14:tracePt t="108293" x="5956300" y="4179888"/>
          <p14:tracePt t="108309" x="5867400" y="4232275"/>
          <p14:tracePt t="119527" x="5776913" y="4017963"/>
          <p14:tracePt t="119536" x="5768975" y="4010025"/>
          <p14:tracePt t="119547" x="5759450" y="4000500"/>
          <p14:tracePt t="119587" x="5751513" y="3983038"/>
          <p14:tracePt t="119597" x="5732463" y="3956050"/>
          <p14:tracePt t="119607" x="5724525" y="3929063"/>
          <p14:tracePt t="119617" x="5715000" y="3902075"/>
          <p14:tracePt t="119629" x="5705475" y="3830638"/>
          <p14:tracePt t="119647" x="5688013" y="3741738"/>
          <p14:tracePt t="119662" x="5688013" y="3724275"/>
          <p14:tracePt t="119679" x="5688013" y="3714750"/>
          <p14:tracePt t="119728" x="5688013" y="3732213"/>
          <p14:tracePt t="121710" x="5715000" y="3732213"/>
          <p14:tracePt t="121720" x="5759450" y="3724275"/>
          <p14:tracePt t="121730" x="5795963" y="3724275"/>
          <p14:tracePt t="121746" x="5822950" y="3724275"/>
          <p14:tracePt t="121763" x="5867400" y="3724275"/>
          <p14:tracePt t="121780" x="5902325" y="3724275"/>
          <p14:tracePt t="121796" x="5919788" y="3724275"/>
          <p14:tracePt t="121923" x="5929313" y="3724275"/>
          <p14:tracePt t="121933" x="5938838" y="3724275"/>
          <p14:tracePt t="121946" x="5946775" y="3724275"/>
          <p14:tracePt t="121963" x="5983288" y="3724275"/>
          <p14:tracePt t="121980" x="6027738" y="3741738"/>
          <p14:tracePt t="121996" x="6126163" y="3768725"/>
          <p14:tracePt t="122014" x="6188075" y="3768725"/>
          <p14:tracePt t="122030" x="6205538" y="3768725"/>
          <p14:tracePt t="122046" x="6224588" y="3768725"/>
          <p14:tracePt t="122837" x="6197600" y="3751263"/>
          <p14:tracePt t="122847" x="6180138" y="3741738"/>
          <p14:tracePt t="122857" x="6161088" y="3741738"/>
          <p14:tracePt t="122868" x="6153150" y="3741738"/>
          <p14:tracePt t="122880" x="6143625" y="3741738"/>
          <p14:tracePt t="122899" x="6134100" y="3741738"/>
          <p14:tracePt t="122949" x="6134100" y="3732213"/>
          <p14:tracePt t="123060" x="6143625" y="3732213"/>
          <p14:tracePt t="123071" x="6161088" y="3732213"/>
          <p14:tracePt t="123082" x="6180138" y="3724275"/>
          <p14:tracePt t="123101" x="6197600" y="3724275"/>
          <p14:tracePt t="123113" x="6205538" y="3724275"/>
          <p14:tracePt t="123131" x="6224588" y="3724275"/>
          <p14:tracePt t="123163" x="6224588" y="3714750"/>
          <p14:tracePt t="123294" x="6251575" y="3714750"/>
          <p14:tracePt t="123303" x="6259513" y="3714750"/>
          <p14:tracePt t="123315" x="6269038" y="3714750"/>
          <p14:tracePt t="123330" x="6286500" y="3714750"/>
          <p14:tracePt t="123346" x="6313488" y="3697288"/>
          <p14:tracePt t="123364" x="6330950" y="3697288"/>
          <p14:tracePt t="123447" x="6340475" y="3697288"/>
          <p14:tracePt t="123579" x="6357938" y="3687763"/>
          <p14:tracePt t="123588" x="6429375" y="3633788"/>
          <p14:tracePt t="123599" x="6491288" y="3608388"/>
          <p14:tracePt t="123613" x="6510338" y="3608388"/>
          <p14:tracePt t="123630" x="6537325" y="3608388"/>
          <p14:tracePt t="123647" x="6581775" y="3589338"/>
          <p14:tracePt t="123663" x="6589713" y="3589338"/>
          <p14:tracePt t="124107" x="6589713" y="3608388"/>
          <p14:tracePt t="124117" x="6599238" y="3616325"/>
          <p14:tracePt t="124130" x="6599238" y="3625850"/>
          <p14:tracePt t="124148" x="6608763" y="3633788"/>
          <p14:tracePt t="124163" x="6608763" y="3652838"/>
          <p14:tracePt t="124180" x="6616700" y="3705225"/>
          <p14:tracePt t="124197" x="6653213" y="3813175"/>
          <p14:tracePt t="124213" x="6653213" y="3867150"/>
          <p14:tracePt t="124230" x="6653213" y="3956050"/>
          <p14:tracePt t="124247" x="6653213" y="4017963"/>
          <p14:tracePt t="124263" x="6653213" y="4071938"/>
          <p14:tracePt t="124280" x="6653213" y="4143375"/>
          <p14:tracePt t="124297" x="6653213" y="4170363"/>
          <p14:tracePt t="124314" x="6653213" y="4268788"/>
          <p14:tracePt t="124330" x="6653213" y="4330700"/>
          <p14:tracePt t="124347" x="6653213" y="4357688"/>
          <p14:tracePt t="124363" x="6653213" y="4384675"/>
          <p14:tracePt t="124381" x="6653213" y="4446588"/>
          <p14:tracePt t="124397" x="6634163" y="4483100"/>
          <p14:tracePt t="124413" x="6634163" y="4554538"/>
          <p14:tracePt t="124432" x="6616700" y="4679950"/>
          <p14:tracePt t="124447" x="6608763" y="4697413"/>
          <p14:tracePt t="124464" x="6608763" y="4732338"/>
          <p14:tracePt t="124481" x="6599238" y="4776788"/>
          <p14:tracePt t="124497" x="6599238" y="4786313"/>
          <p14:tracePt t="124513" x="6599238" y="4803775"/>
          <p14:tracePt t="124530" x="6599238" y="4822825"/>
          <p14:tracePt t="124547" x="6599238" y="4840288"/>
          <p14:tracePt t="124564" x="6599238" y="4857750"/>
          <p14:tracePt t="124686" x="6599238" y="4867275"/>
          <p14:tracePt t="124696" x="6608763" y="4875213"/>
          <p14:tracePt t="124706" x="6616700" y="4884738"/>
          <p14:tracePt t="124716" x="6616700" y="4894263"/>
          <p14:tracePt t="124730" x="6616700" y="4911725"/>
          <p14:tracePt t="124747" x="6616700" y="4919663"/>
          <p14:tracePt t="124980" x="6616700" y="4938713"/>
          <p14:tracePt t="124990" x="6626225" y="4965700"/>
          <p14:tracePt t="125000" x="6634163" y="4973638"/>
          <p14:tracePt t="125014" x="6634163" y="4991100"/>
          <p14:tracePt t="125031" x="6634163" y="5010150"/>
          <p14:tracePt t="125092" x="6634163" y="5037138"/>
          <p14:tracePt t="125102" x="6643688" y="5072063"/>
          <p14:tracePt t="125114" x="6643688" y="5081588"/>
          <p14:tracePt t="125132" x="6643688" y="5089525"/>
          <p14:tracePt t="125147" x="6643688" y="5099050"/>
          <p14:tracePt t="125356" x="6643688" y="5108575"/>
          <p14:tracePt t="125366" x="6634163" y="5108575"/>
          <p14:tracePt t="125380" x="6626225" y="5108575"/>
          <p14:tracePt t="125397" x="6608763" y="5108575"/>
          <p14:tracePt t="125414" x="6581775" y="5116513"/>
          <p14:tracePt t="125430" x="6510338" y="5116513"/>
          <p14:tracePt t="125448" x="6438900" y="5116513"/>
          <p14:tracePt t="125464" x="6419850" y="5116513"/>
          <p14:tracePt t="125481" x="6367463" y="5116513"/>
          <p14:tracePt t="125498" x="6296025" y="5099050"/>
          <p14:tracePt t="125514" x="6232525" y="5081588"/>
          <p14:tracePt t="125530" x="6099175" y="5054600"/>
          <p14:tracePt t="125549" x="5965825" y="5045075"/>
          <p14:tracePt t="125564" x="5894388" y="5045075"/>
          <p14:tracePt t="125581" x="5786438" y="5045075"/>
          <p14:tracePt t="125599" x="5715000" y="5045075"/>
          <p14:tracePt t="125614" x="5670550" y="5045075"/>
          <p14:tracePt t="125630" x="5429250" y="5000625"/>
          <p14:tracePt t="125647" x="5259388" y="4965700"/>
          <p14:tracePt t="125664" x="4946650" y="4884738"/>
          <p14:tracePt t="125681" x="4660900" y="4857750"/>
          <p14:tracePt t="125697" x="4545013" y="4848225"/>
          <p14:tracePt t="125714" x="4179888" y="4813300"/>
          <p14:tracePt t="125731" x="3830638" y="4813300"/>
          <p14:tracePt t="125747" x="3724275" y="4822825"/>
          <p14:tracePt t="126048" x="3830638" y="4822825"/>
          <p14:tracePt t="126056" x="3902075" y="4813300"/>
          <p14:tracePt t="126067" x="3973513" y="4803775"/>
          <p14:tracePt t="126081" x="4089400" y="4776788"/>
          <p14:tracePt t="126098" x="4384675" y="4714875"/>
          <p14:tracePt t="126114" x="4581525" y="4660900"/>
          <p14:tracePt t="126131" x="5000625" y="4581525"/>
          <p14:tracePt t="126148" x="5429250" y="4411663"/>
          <p14:tracePt t="126164" x="5626100" y="4367213"/>
          <p14:tracePt t="126181" x="5830888" y="4303713"/>
          <p14:tracePt t="126199" x="5991225" y="4259263"/>
          <p14:tracePt t="126435" x="6010275" y="4232275"/>
          <p14:tracePt t="126443" x="6143625" y="4133850"/>
          <p14:tracePt t="126453" x="6419850" y="3919538"/>
          <p14:tracePt t="126464" x="6661150" y="3724275"/>
          <p14:tracePt t="126481" x="6858000" y="3616325"/>
          <p14:tracePt t="126497" x="7081838" y="3500438"/>
          <p14:tracePt t="126514" x="7116763" y="3473450"/>
          <p14:tracePt t="126547" x="7099300" y="3438525"/>
          <p14:tracePt t="126564" x="6894513" y="3429000"/>
          <p14:tracePt t="126581" x="6786563" y="3429000"/>
          <p14:tracePt t="126585" x="6670675" y="3429000"/>
          <p14:tracePt t="126598" x="6554788" y="3429000"/>
          <p14:tracePt t="126615" x="6357938" y="3429000"/>
          <p14:tracePt t="126631" x="6303963" y="3429000"/>
          <p14:tracePt t="126647" x="6224588" y="3375025"/>
          <p14:tracePt t="126665" x="6215063" y="3313113"/>
          <p14:tracePt t="126681" x="6232525" y="3286125"/>
          <p14:tracePt t="126697" x="6303963" y="3232150"/>
          <p14:tracePt t="126714" x="6330950" y="3232150"/>
          <p14:tracePt t="126731" x="6394450" y="3241675"/>
          <p14:tracePt t="126748" x="6518275" y="3322638"/>
          <p14:tracePt t="127953" x="6402388" y="3411538"/>
          <p14:tracePt t="127970" x="6286500" y="3517900"/>
          <p14:tracePt t="127986" x="6153150" y="3670300"/>
          <p14:tracePt t="128003" x="6099175" y="3705225"/>
          <p14:tracePt t="128019" x="6027738" y="3732213"/>
          <p14:tracePt t="128036" x="6010275" y="3732213"/>
          <p14:tracePt t="128052" x="6000750" y="3732213"/>
          <p14:tracePt t="128069" x="6000750" y="3724275"/>
          <p14:tracePt t="129103" x="6027738" y="3714750"/>
          <p14:tracePt t="129114" x="6099175" y="3714750"/>
          <p14:tracePt t="129124" x="6205538" y="3705225"/>
          <p14:tracePt t="129134" x="6323013" y="3697288"/>
          <p14:tracePt t="129148" x="6456363" y="3687763"/>
          <p14:tracePt t="129165" x="6742113" y="3660775"/>
          <p14:tracePt t="129182" x="6875463" y="3633788"/>
          <p14:tracePt t="129198" x="7010400" y="3581400"/>
          <p14:tracePt t="129246" x="6991350" y="3581400"/>
          <p14:tracePt t="129532" x="6777038" y="3652838"/>
          <p14:tracePt t="129541" x="6697663" y="3660775"/>
          <p14:tracePt t="129551" x="6599238" y="3660775"/>
          <p14:tracePt t="129565" x="6537325" y="3660775"/>
          <p14:tracePt t="129582" x="6456363" y="3660775"/>
          <p14:tracePt t="130467" x="6276975" y="3705225"/>
          <p14:tracePt t="130475" x="6081713" y="3768725"/>
          <p14:tracePt t="130485" x="5884863" y="3848100"/>
          <p14:tracePt t="130498" x="5626100" y="3875088"/>
          <p14:tracePt t="130516" x="5010150" y="4000500"/>
          <p14:tracePt t="130532" x="4616450" y="4017963"/>
          <p14:tracePt t="130548" x="4143375" y="4044950"/>
          <p14:tracePt t="130566" x="3929063" y="4062413"/>
          <p14:tracePt t="130582" x="3884613" y="4062413"/>
          <p14:tracePt t="130586" x="3848100" y="4054475"/>
          <p14:tracePt t="130853" x="3768725" y="4054475"/>
          <p14:tracePt t="130861" x="3679825" y="4054475"/>
          <p14:tracePt t="130871" x="3544888" y="4054475"/>
          <p14:tracePt t="130882" x="3295650" y="4054475"/>
          <p14:tracePt t="130899" x="2965450" y="4010025"/>
          <p14:tracePt t="130915" x="2473325" y="3983038"/>
          <p14:tracePt t="130932" x="2224088" y="3956050"/>
          <p14:tracePt t="130949" x="2152650" y="3956050"/>
          <p14:tracePt t="130965" x="2062163" y="3956050"/>
          <p14:tracePt t="130982" x="2036763" y="3973513"/>
          <p14:tracePt t="131307" x="2000250" y="3956050"/>
          <p14:tracePt t="131320" x="1982788" y="3938588"/>
          <p14:tracePt t="131332" x="1965325" y="3919538"/>
          <p14:tracePt t="131349" x="1928813" y="3884613"/>
          <p14:tracePt t="131365" x="1911350" y="3875088"/>
          <p14:tracePt t="131382" x="1911350" y="3857625"/>
          <p14:tracePt t="131430" x="1901825" y="3857625"/>
          <p14:tracePt t="131603" x="1884363" y="3857625"/>
          <p14:tracePt t="131715" x="1874838" y="3857625"/>
          <p14:tracePt t="131745" x="1866900" y="3857625"/>
          <p14:tracePt t="131754" x="1857375" y="3857625"/>
          <p14:tracePt t="131766" x="1847850" y="3867150"/>
          <p14:tracePt t="131785" x="1839913" y="3867150"/>
          <p14:tracePt t="132100" x="1830388" y="3867150"/>
          <p14:tracePt t="132984" x="1830388" y="3902075"/>
          <p14:tracePt t="132999" x="1830388" y="3911600"/>
          <p14:tracePt t="133016" x="1830388" y="3919538"/>
          <p14:tracePt t="133033" x="1830388" y="3929063"/>
          <p14:tracePt t="133065" x="1830388" y="3938588"/>
          <p14:tracePt t="133075" x="1830388" y="3946525"/>
          <p14:tracePt t="133087" x="1830388" y="3973513"/>
          <p14:tracePt t="133100" x="1830388" y="4000500"/>
          <p14:tracePt t="133116" x="1830388" y="4037013"/>
          <p14:tracePt t="133133" x="1830388" y="4044950"/>
          <p14:tracePt t="133150" x="1830388" y="4054475"/>
          <p14:tracePt t="133166" x="1830388" y="4071938"/>
          <p14:tracePt t="133183" x="1830388" y="4098925"/>
          <p14:tracePt t="133199" x="1830388" y="4197350"/>
          <p14:tracePt t="133218" x="1847850" y="4295775"/>
          <p14:tracePt t="133232" x="1847850" y="4313238"/>
          <p14:tracePt t="133249" x="1847850" y="4348163"/>
          <p14:tracePt t="133299" x="1847850" y="4375150"/>
          <p14:tracePt t="133308" x="1847850" y="4384675"/>
          <p14:tracePt t="133319" x="1847850" y="4411663"/>
          <p14:tracePt t="133705" x="1874838" y="4411663"/>
          <p14:tracePt t="133715" x="1901825" y="4411663"/>
          <p14:tracePt t="133725" x="1919288" y="4402138"/>
          <p14:tracePt t="133735" x="1928813" y="4402138"/>
          <p14:tracePt t="133749" x="1955800" y="4394200"/>
          <p14:tracePt t="133766" x="1965325" y="4384675"/>
          <p14:tracePt t="133848" x="1973263" y="4384675"/>
          <p14:tracePt t="133857" x="1982788" y="4384675"/>
          <p14:tracePt t="133868" x="2000250" y="4384675"/>
          <p14:tracePt t="133888" x="2017713" y="4384675"/>
          <p14:tracePt t="133899" x="2036763" y="4384675"/>
          <p14:tracePt t="133917" x="2071688" y="4384675"/>
          <p14:tracePt t="133933" x="2081213" y="4384675"/>
          <p14:tracePt t="133949" x="2098675" y="4384675"/>
          <p14:tracePt t="133966" x="2108200" y="4375150"/>
          <p14:tracePt t="133983" x="2125663" y="4375150"/>
          <p14:tracePt t="133999" x="2143125" y="4375150"/>
          <p14:tracePt t="134016" x="2152650" y="4375150"/>
          <p14:tracePt t="134033" x="2197100" y="4375150"/>
          <p14:tracePt t="134050" x="2259013" y="4384675"/>
          <p14:tracePt t="134066" x="2286000" y="4384675"/>
          <p14:tracePt t="134083" x="2384425" y="4402138"/>
          <p14:tracePt t="134101" x="2509838" y="4411663"/>
          <p14:tracePt t="134116" x="2562225" y="4419600"/>
          <p14:tracePt t="134133" x="2608263" y="4419600"/>
          <p14:tracePt t="134151" x="2679700" y="4438650"/>
          <p14:tracePt t="134166" x="2741613" y="4456113"/>
          <p14:tracePt t="134184" x="2919413" y="4527550"/>
          <p14:tracePt t="134199" x="2965450" y="4527550"/>
          <p14:tracePt t="134216" x="3062288" y="4527550"/>
          <p14:tracePt t="134233" x="3133725" y="4527550"/>
          <p14:tracePt t="134249" x="3160713" y="4527550"/>
          <p14:tracePt t="134266" x="3232150" y="4527550"/>
          <p14:tracePt t="134283" x="3313113" y="4527550"/>
          <p14:tracePt t="134299" x="3330575" y="4527550"/>
          <p14:tracePt t="134316" x="3367088" y="4510088"/>
          <p14:tracePt t="134334" x="3402013" y="4510088"/>
          <p14:tracePt t="134350" x="3419475" y="4510088"/>
          <p14:tracePt t="134539" x="3411538" y="4510088"/>
          <p14:tracePt t="134557" x="3394075" y="4510088"/>
          <p14:tracePt t="134599" x="3384550" y="4510088"/>
          <p14:tracePt t="134609" x="3384550" y="4500563"/>
          <p14:tracePt t="134619" x="3367088" y="4500563"/>
          <p14:tracePt t="134633" x="3286125" y="4491038"/>
          <p14:tracePt t="134649" x="3160713" y="4465638"/>
          <p14:tracePt t="134666" x="3116263" y="4465638"/>
          <p14:tracePt t="134683" x="2982913" y="4456113"/>
          <p14:tracePt t="134700" x="2874963" y="4456113"/>
          <p14:tracePt t="134716" x="2776538" y="4456113"/>
          <p14:tracePt t="134733" x="2482850" y="4456113"/>
          <p14:tracePt t="134751" x="2089150" y="4456113"/>
          <p14:tracePt t="134766" x="1866900" y="4438650"/>
          <p14:tracePt t="134783" x="1571625" y="4419600"/>
          <p14:tracePt t="134799" x="1438275" y="4411663"/>
          <p14:tracePt t="134816" x="1258888" y="4375150"/>
          <p14:tracePt t="134833" x="1196975" y="4367213"/>
          <p14:tracePt t="134849" x="1179513" y="4357688"/>
          <p14:tracePt t="134913" x="1196975" y="4357688"/>
          <p14:tracePt t="134923" x="1250950" y="4357688"/>
          <p14:tracePt t="134934" x="1312863" y="4357688"/>
          <p14:tracePt t="134949" x="1384300" y="4357688"/>
          <p14:tracePt t="134966" x="1554163" y="4367213"/>
          <p14:tracePt t="134985" x="1830388" y="4375150"/>
          <p14:tracePt t="135000" x="2000250" y="4375150"/>
          <p14:tracePt t="135016" x="2490788" y="4375150"/>
          <p14:tracePt t="135033" x="2608263" y="4375150"/>
          <p14:tracePt t="135050" x="2724150" y="4375150"/>
          <p14:tracePt t="135083" x="2714625" y="4375150"/>
          <p14:tracePt t="135433" x="2759075" y="4438650"/>
          <p14:tracePt t="135442" x="2813050" y="4446588"/>
          <p14:tracePt t="135452" x="2874963" y="4446588"/>
          <p14:tracePt t="135466" x="2955925" y="4446588"/>
          <p14:tracePt t="135483" x="3160713" y="4446588"/>
          <p14:tracePt t="135500" x="3232150" y="4446588"/>
          <p14:tracePt t="135516" x="3330575" y="4446588"/>
          <p14:tracePt t="135533" x="3357563" y="4456113"/>
          <p14:tracePt t="135550" x="3384550" y="4456113"/>
          <p14:tracePt t="135566" x="3419475" y="4473575"/>
          <p14:tracePt t="135584" x="3455988" y="4491038"/>
          <p14:tracePt t="135600" x="3482975" y="4500563"/>
          <p14:tracePt t="135617" x="3509963" y="4510088"/>
          <p14:tracePt t="135635" x="3517900" y="4510088"/>
          <p14:tracePt t="135685" x="3544888" y="4510088"/>
          <p14:tracePt t="135695" x="3625850" y="4491038"/>
          <p14:tracePt t="135705" x="3786188" y="4438650"/>
          <p14:tracePt t="135716" x="3929063" y="4402138"/>
          <p14:tracePt t="135733" x="4081463" y="4357688"/>
          <p14:tracePt t="135750" x="4625975" y="4179888"/>
          <p14:tracePt t="135766" x="5180013" y="4027488"/>
          <p14:tracePt t="135784" x="5375275" y="4017963"/>
          <p14:tracePt t="135800" x="5653088" y="4010025"/>
          <p14:tracePt t="135817" x="5724525" y="4017963"/>
          <p14:tracePt t="136030" x="5786438" y="4017963"/>
          <p14:tracePt t="136041" x="5884863" y="4010025"/>
          <p14:tracePt t="136052" x="5965825" y="3973513"/>
          <p14:tracePt t="136066" x="6045200" y="3938588"/>
          <p14:tracePt t="136083" x="6188075" y="3857625"/>
          <p14:tracePt t="136102" x="6276975" y="3697288"/>
          <p14:tracePt t="136116" x="6296025" y="3679825"/>
          <p14:tracePt t="136133" x="6313488" y="3643313"/>
          <p14:tracePt t="136264" x="6340475" y="3643313"/>
          <p14:tracePt t="136274" x="6367463" y="3643313"/>
          <p14:tracePt t="136285" x="6375400" y="3643313"/>
          <p14:tracePt t="136315" x="6402388" y="3633788"/>
          <p14:tracePt t="136325" x="6491288" y="3616325"/>
          <p14:tracePt t="136336" x="6562725" y="3589338"/>
          <p14:tracePt t="136350" x="6589713" y="3581400"/>
          <p14:tracePt t="136366" x="6626225" y="3571875"/>
          <p14:tracePt t="136407" x="6608763" y="3571875"/>
          <p14:tracePt t="136416" x="6510338" y="3616325"/>
          <p14:tracePt t="136427" x="6348413" y="3687763"/>
          <p14:tracePt t="136437" x="6276975" y="3724275"/>
          <p14:tracePt t="136451" x="6224588" y="3776663"/>
          <p14:tracePt t="136467" x="6197600" y="3830638"/>
          <p14:tracePt t="136484" x="6197600" y="3840163"/>
          <p14:tracePt t="136500" x="6188075" y="3911600"/>
          <p14:tracePt t="136518" x="6205538" y="3990975"/>
          <p14:tracePt t="136534" x="6232525" y="4071938"/>
          <p14:tracePt t="136550" x="6286500" y="4259263"/>
          <p14:tracePt t="136568" x="6323013" y="4446588"/>
          <p14:tracePt t="136583" x="6348413" y="4510088"/>
          <p14:tracePt t="136600" x="6394450" y="4670425"/>
          <p14:tracePt t="136617" x="6411913" y="4786313"/>
          <p14:tracePt t="136633" x="6429375" y="4991100"/>
          <p14:tracePt t="136650" x="6438900" y="5197475"/>
          <p14:tracePt t="136667" x="6438900" y="5232400"/>
          <p14:tracePt t="136683" x="6438900" y="5286375"/>
          <p14:tracePt t="136752" x="6429375" y="5286375"/>
          <p14:tracePt t="136762" x="6411913" y="5313363"/>
          <p14:tracePt t="136783" x="6402388" y="5313363"/>
          <p14:tracePt t="136793" x="6394450" y="5330825"/>
          <p14:tracePt t="136803" x="6384925" y="5340350"/>
          <p14:tracePt t="136817" x="6375400" y="5357813"/>
          <p14:tracePt t="136834" x="6348413" y="5402263"/>
          <p14:tracePt t="136850" x="6330950" y="5438775"/>
          <p14:tracePt t="136867" x="6313488" y="5510213"/>
          <p14:tracePt t="136884" x="6313488" y="5527675"/>
          <p14:tracePt t="136900" x="6313488" y="5537200"/>
          <p14:tracePt t="136966" x="6296025" y="5537200"/>
          <p14:tracePt t="136976" x="6269038" y="5537200"/>
          <p14:tracePt t="136987" x="6242050" y="5537200"/>
          <p14:tracePt t="137000" x="6188075" y="5537200"/>
          <p14:tracePt t="137017" x="6037263" y="5527675"/>
          <p14:tracePt t="137033" x="5946775" y="5527675"/>
          <p14:tracePt t="137050" x="5741988" y="5527675"/>
          <p14:tracePt t="137067" x="5545138" y="5518150"/>
          <p14:tracePt t="137084" x="5419725" y="5510213"/>
          <p14:tracePt t="137087" x="5313363" y="5500688"/>
          <p14:tracePt t="137100" x="5197475" y="5491163"/>
          <p14:tracePt t="137117" x="4965700" y="5456238"/>
          <p14:tracePt t="137134" x="4894263" y="5446713"/>
          <p14:tracePt t="137150" x="4759325" y="5429250"/>
          <p14:tracePt t="137168" x="4616450" y="5402263"/>
          <p14:tracePt t="137184" x="4527550" y="5384800"/>
          <p14:tracePt t="137200" x="4322763" y="5357813"/>
          <p14:tracePt t="137218" x="4116388" y="5330825"/>
          <p14:tracePt t="137234" x="4000500" y="5322888"/>
          <p14:tracePt t="137250" x="3795713" y="5295900"/>
          <p14:tracePt t="137267" x="3714750" y="5276850"/>
          <p14:tracePt t="137284" x="3509963" y="5259388"/>
          <p14:tracePt t="137300" x="3330575" y="5232400"/>
          <p14:tracePt t="137317" x="3259138" y="5224463"/>
          <p14:tracePt t="137334" x="3152775" y="5187950"/>
          <p14:tracePt t="137352" x="3108325" y="5160963"/>
          <p14:tracePt t="137367" x="3071813" y="5143500"/>
          <p14:tracePt t="137384" x="3017838" y="5099050"/>
          <p14:tracePt t="137402" x="2946400" y="5072063"/>
          <p14:tracePt t="137417" x="2938463" y="5062538"/>
          <p14:tracePt t="137434" x="2928938" y="5062538"/>
          <p14:tracePt t="137473" x="2928938" y="5027613"/>
          <p14:tracePt t="137483" x="2928938" y="4983163"/>
          <p14:tracePt t="137829" x="2928938" y="4956175"/>
          <p14:tracePt t="137839" x="2928938" y="4919663"/>
          <p14:tracePt t="137851" x="2928938" y="4902200"/>
          <p14:tracePt t="137868" x="2928938" y="4884738"/>
          <p14:tracePt t="137884" x="2938463" y="4840288"/>
          <p14:tracePt t="137900" x="2938463" y="4830763"/>
          <p14:tracePt t="137981" x="2965450" y="4822825"/>
          <p14:tracePt t="137991" x="2982913" y="4822825"/>
          <p14:tracePt t="138002" x="3000375" y="4803775"/>
          <p14:tracePt t="138017" x="3017838" y="4803775"/>
          <p14:tracePt t="138034" x="3054350" y="4795838"/>
          <p14:tracePt t="138051" x="3071813" y="4795838"/>
          <p14:tracePt t="138084" x="3071813" y="4786313"/>
          <p14:tracePt t="139506" x="3848100" y="4545013"/>
          <p14:tracePt t="139522" x="4303713" y="4456113"/>
          <p14:tracePt t="139539" x="4965700" y="4313238"/>
          <p14:tracePt t="139557" x="5608638" y="4187825"/>
          <p14:tracePt t="139572" x="5902325" y="4116388"/>
          <p14:tracePt t="139589" x="6153150" y="3965575"/>
          <p14:tracePt t="139606" x="6296025" y="3857625"/>
          <p14:tracePt t="139622" x="6367463" y="3776663"/>
          <p14:tracePt t="139639" x="6375400" y="3759200"/>
          <p14:tracePt t="148933" x="6375400" y="3751263"/>
          <p14:tracePt t="148963" x="6276975" y="3714750"/>
          <p14:tracePt t="148972" x="5902325" y="3633788"/>
          <p14:tracePt t="148987" x="5643563" y="3608388"/>
          <p14:tracePt t="149003" x="5411788" y="3608388"/>
          <p14:tracePt t="149020" x="5303838" y="3608388"/>
          <p14:tracePt t="149037" x="5116513" y="3643313"/>
          <p14:tracePt t="149054" x="4902200" y="3687763"/>
          <p14:tracePt t="149070" x="4768850" y="3714750"/>
          <p14:tracePt t="149087" x="4554538" y="3759200"/>
          <p14:tracePt t="149105" x="4384675" y="3813175"/>
          <p14:tracePt t="149121" x="4357688" y="3822700"/>
          <p14:tracePt t="149167" x="4340225" y="3822700"/>
          <p14:tracePt t="149176" x="4276725" y="3848100"/>
          <p14:tracePt t="149188" x="4179888" y="3894138"/>
          <p14:tracePt t="149203" x="4054475" y="3990975"/>
          <p14:tracePt t="149220" x="3894138" y="4108450"/>
          <p14:tracePt t="149238" x="3830638" y="4160838"/>
          <p14:tracePt t="149278" x="3830638" y="4170363"/>
          <p14:tracePt t="149318" x="3822700" y="4214813"/>
          <p14:tracePt t="149329" x="3795713" y="4259263"/>
          <p14:tracePt t="149339" x="3759200" y="4286250"/>
          <p14:tracePt t="149353" x="3714750" y="4330700"/>
          <p14:tracePt t="149370" x="3536950" y="4518025"/>
          <p14:tracePt t="149387" x="3455988" y="4562475"/>
          <p14:tracePt t="149403" x="3411538" y="4598988"/>
          <p14:tracePt t="149440" x="3411538" y="4616450"/>
          <p14:tracePt t="149453" x="3411538" y="4652963"/>
          <p14:tracePt t="154224" x="3429000" y="4652963"/>
          <p14:tracePt t="154245" x="3438525" y="4652963"/>
          <p14:tracePt t="154254" x="3446463" y="4652963"/>
          <p14:tracePt t="154478" x="3482975" y="4660900"/>
          <p14:tracePt t="170837" x="4152900" y="4491038"/>
          <p14:tracePt t="170845" x="4438650" y="4429125"/>
          <p14:tracePt t="170859" x="4643438" y="4394200"/>
          <p14:tracePt t="170876" x="4956175" y="4340225"/>
          <p14:tracePt t="170892" x="5054600" y="4286250"/>
          <p14:tracePt t="170909" x="5232400" y="4205288"/>
          <p14:tracePt t="170927" x="5419725" y="4098925"/>
          <p14:tracePt t="170943" x="5473700" y="4054475"/>
          <p14:tracePt t="170959" x="5545138" y="3990975"/>
          <p14:tracePt t="170977" x="5562600" y="3965575"/>
          <p14:tracePt t="171009" x="5562600" y="3956050"/>
          <p14:tracePt t="171049" x="5554663" y="3956050"/>
          <p14:tracePt t="171058" x="5545138" y="3946525"/>
          <p14:tracePt t="171068" x="5465763" y="3946525"/>
          <p14:tracePt t="171078" x="5340350" y="3946525"/>
          <p14:tracePt t="171092" x="5214938" y="3946525"/>
          <p14:tracePt t="171110" x="4929188" y="3956050"/>
          <p14:tracePt t="171126" x="4643438" y="4000500"/>
          <p14:tracePt t="171142" x="4108450" y="4089400"/>
          <p14:tracePt t="171160" x="3455988" y="4152900"/>
          <p14:tracePt t="171176" x="3089275" y="4170363"/>
          <p14:tracePt t="171193" x="2500313" y="4179888"/>
          <p14:tracePt t="171211" x="2179638" y="4179888"/>
          <p14:tracePt t="171226" x="2009775" y="4205288"/>
          <p14:tracePt t="171242" x="1714500" y="4330700"/>
          <p14:tracePt t="171259" x="1616075" y="4375150"/>
          <p14:tracePt t="171276" x="1473200" y="4491038"/>
          <p14:tracePt t="171292" x="1384300" y="4633913"/>
          <p14:tracePt t="171309" x="1347788" y="4732338"/>
          <p14:tracePt t="171326" x="1330325" y="4983163"/>
          <p14:tracePt t="171343" x="1374775" y="5214938"/>
          <p14:tracePt t="171360" x="1411288" y="5322888"/>
          <p14:tracePt t="171376" x="1536700" y="5537200"/>
          <p14:tracePt t="171393" x="1625600" y="5661025"/>
          <p14:tracePt t="171638" x="1652588" y="5680075"/>
          <p14:tracePt t="171648" x="1704975" y="5705475"/>
          <p14:tracePt t="171659" x="1741488" y="5732463"/>
          <p14:tracePt t="171676" x="1751013" y="5741988"/>
          <p14:tracePt t="171699" x="1751013" y="5751513"/>
          <p14:tracePt t="171710" x="1741488" y="5795963"/>
          <p14:tracePt t="171726" x="1724025" y="5867400"/>
          <p14:tracePt t="171743" x="1714500" y="5929313"/>
          <p14:tracePt t="171759" x="1714500" y="5956300"/>
          <p14:tracePt t="171776" x="1714500" y="5965825"/>
          <p14:tracePt t="171821" x="1724025" y="5965825"/>
          <p14:tracePt t="171831" x="1758950" y="5973763"/>
          <p14:tracePt t="171843" x="1785938" y="5983288"/>
          <p14:tracePt t="171862" x="1803400" y="5983288"/>
          <p14:tracePt t="172135" x="1822450" y="5991225"/>
          <p14:tracePt t="172145" x="1839913" y="6010275"/>
          <p14:tracePt t="172159" x="1847850" y="6018213"/>
          <p14:tracePt t="172176" x="1884363" y="6037263"/>
          <p14:tracePt t="172193" x="1919288" y="6045200"/>
          <p14:tracePt t="172209" x="2036763" y="6054725"/>
          <p14:tracePt t="172227" x="2187575" y="6072188"/>
          <p14:tracePt t="172243" x="2251075" y="6081713"/>
          <p14:tracePt t="172259" x="2312988" y="6099175"/>
          <p14:tracePt t="172299" x="2303463" y="6099175"/>
          <p14:tracePt t="172320" x="2295525" y="6099175"/>
          <p14:tracePt t="172338" x="2286000" y="6099175"/>
          <p14:tracePt t="172359" x="2251075" y="6116638"/>
          <p14:tracePt t="172368" x="2152650" y="6134100"/>
          <p14:tracePt t="172379" x="1946275" y="6170613"/>
          <p14:tracePt t="172393" x="1874838" y="6180138"/>
          <p14:tracePt t="172410" x="1866900" y="6180138"/>
          <p14:tracePt t="172491" x="1911350" y="6180138"/>
          <p14:tracePt t="172501" x="2054225" y="6153150"/>
          <p14:tracePt t="172512" x="2160588" y="6099175"/>
          <p14:tracePt t="172526" x="2224088" y="6081713"/>
          <p14:tracePt t="172543" x="2366963" y="6072188"/>
          <p14:tracePt t="172560" x="2374900" y="6072188"/>
          <p14:tracePt t="172603" x="2366963" y="6072188"/>
          <p14:tracePt t="172612" x="2295525" y="6072188"/>
          <p14:tracePt t="172818" x="2347913" y="6072188"/>
          <p14:tracePt t="172826" x="2455863" y="6072188"/>
          <p14:tracePt t="172843" x="2705100" y="6072188"/>
          <p14:tracePt t="172860" x="3581400" y="6099175"/>
          <p14:tracePt t="172877" x="4581525" y="6259513"/>
          <p14:tracePt t="172893" x="4956175" y="6313488"/>
          <p14:tracePt t="172910" x="5438775" y="6313488"/>
          <p14:tracePt t="172927" x="5661025" y="6313488"/>
          <p14:tracePt t="172943" x="5759450" y="6313488"/>
          <p14:tracePt t="172960" x="5822950" y="6313488"/>
          <p14:tracePt t="172978" x="5911850" y="6330950"/>
          <p14:tracePt t="172993" x="5965825" y="6340475"/>
          <p14:tracePt t="173010" x="6027738" y="6340475"/>
          <p14:tracePt t="173026" x="6037263" y="6340475"/>
          <p14:tracePt t="173043" x="6143625" y="6313488"/>
          <p14:tracePt t="173060" x="6259513" y="6276975"/>
          <p14:tracePt t="173076" x="6348413" y="6242050"/>
          <p14:tracePt t="173093" x="6581775" y="6224588"/>
          <p14:tracePt t="173111" x="6751638" y="6224588"/>
          <p14:tracePt t="173126" x="6813550" y="6215063"/>
          <p14:tracePt t="173143" x="6902450" y="6205538"/>
          <p14:tracePt t="173161" x="6956425" y="6188075"/>
          <p14:tracePt t="173176" x="6983413" y="6188075"/>
          <p14:tracePt t="173193" x="7072313" y="6188075"/>
          <p14:tracePt t="173211" x="7108825" y="6188075"/>
          <p14:tracePt t="173243" x="7116763" y="6188075"/>
          <p14:tracePt t="173313" x="7108825" y="6188075"/>
          <p14:tracePt t="173324" x="7081838" y="6188075"/>
          <p14:tracePt t="173333" x="7018338" y="6188075"/>
          <p14:tracePt t="173346" x="6938963" y="6188075"/>
          <p14:tracePt t="173360" x="6911975" y="6188075"/>
          <p14:tracePt t="173376" x="6902450" y="6188075"/>
          <p14:tracePt t="173425" x="6902450" y="6180138"/>
          <p14:tracePt t="173446" x="6902450" y="6170613"/>
          <p14:tracePt t="173455" x="6911975" y="6170613"/>
          <p14:tracePt t="185453" x="6858000" y="6170613"/>
          <p14:tracePt t="185464" x="6643688" y="6161088"/>
          <p14:tracePt t="185474" x="6180138" y="6161088"/>
          <p14:tracePt t="185484" x="5715000" y="6205538"/>
          <p14:tracePt t="185496" x="5268913" y="6276975"/>
          <p14:tracePt t="185515" x="4268788" y="6473825"/>
          <p14:tracePt t="185530" x="3894138" y="6500813"/>
          <p14:tracePt t="185546" x="3608388" y="6500813"/>
          <p14:tracePt t="185563" x="3527425" y="6483350"/>
          <p14:tracePt t="185580" x="3500438" y="6465888"/>
          <p14:tracePt t="185819" x="3500438" y="6446838"/>
          <p14:tracePt t="185830" x="3482975" y="6348413"/>
          <p14:tracePt t="185840" x="3429000" y="6099175"/>
          <p14:tracePt t="185850" x="3367088" y="5902325"/>
          <p14:tracePt t="185863" x="3295650" y="5483225"/>
          <p14:tracePt t="185880" x="3295650" y="4946650"/>
          <p14:tracePt t="185897" x="3313113" y="4759325"/>
          <p14:tracePt t="185913" x="3375025" y="4545013"/>
          <p14:tracePt t="185932" x="3394075" y="4419600"/>
          <p14:tracePt t="185947" x="3394075" y="4394200"/>
          <p14:tracePt t="185963" x="3411538" y="4295775"/>
          <p14:tracePt t="185981" x="3411538" y="4241800"/>
          <p14:tracePt t="185996" x="3411538" y="4205288"/>
          <p14:tracePt t="186013" x="3411538" y="4197350"/>
          <p14:tracePt t="186043" x="3402013" y="4179888"/>
          <p14:tracePt t="186054" x="3375025" y="4160838"/>
          <p14:tracePt t="186317" x="3367088" y="4160838"/>
          <p14:tracePt t="186329" x="3357563" y="4160838"/>
          <p14:tracePt t="186338" x="3340100" y="4170363"/>
          <p14:tracePt t="186348" x="3313113" y="4205288"/>
          <p14:tracePt t="186363" x="3303588" y="4241800"/>
          <p14:tracePt t="186380" x="3276600" y="4286250"/>
          <p14:tracePt t="186396" x="3268663" y="4286250"/>
          <p14:tracePt t="186439" x="3268663" y="4313238"/>
          <p14:tracePt t="186449" x="3268663" y="4340225"/>
          <p14:tracePt t="186463" x="3268663" y="4375150"/>
          <p14:tracePt t="186481" x="3276600" y="4411663"/>
          <p14:tracePt t="186513" x="3286125" y="4411663"/>
          <p14:tracePt t="186530" x="3313113" y="4419600"/>
          <p14:tracePt t="186547" x="3357563" y="4446588"/>
          <p14:tracePt t="186563" x="3490913" y="4500563"/>
          <p14:tracePt t="186582" x="3616325" y="4518025"/>
          <p14:tracePt t="186596" x="3633788" y="4518025"/>
          <p14:tracePt t="186672" x="3633788" y="4510088"/>
          <p14:tracePt t="186795" x="3625850" y="4510088"/>
          <p14:tracePt t="186805" x="3608388" y="4491038"/>
          <p14:tracePt t="186816" x="3571875" y="4491038"/>
          <p14:tracePt t="186830" x="3571875" y="4483100"/>
          <p14:tracePt t="186856" x="3562350" y="4483100"/>
          <p14:tracePt t="204202" x="3554413" y="4483100"/>
          <p14:tracePt t="204212" x="3517900" y="4456113"/>
          <p14:tracePt t="204222" x="3438525" y="4402138"/>
          <p14:tracePt t="204235" x="3384550" y="4357688"/>
          <p14:tracePt t="204254" x="3276600" y="4313238"/>
          <p14:tracePt t="204268" x="3214688" y="4295775"/>
          <p14:tracePt t="204285" x="3187700" y="4276725"/>
          <p14:tracePt t="204301" x="3179763" y="4251325"/>
          <p14:tracePt t="204318" x="3170238" y="4251325"/>
          <p14:tracePt t="204335" x="3036888" y="3884613"/>
          <p14:tracePt t="204351" x="3017838" y="3857625"/>
          <p14:tracePt t="204368" x="2955925" y="3652838"/>
          <p14:tracePt t="204477" x="2919413" y="3571875"/>
          <p14:tracePt t="204486" x="2919413" y="3517900"/>
          <p14:tracePt t="204588" x="2901950" y="3438525"/>
          <p14:tracePt t="204599" x="2911475" y="3402013"/>
          <p14:tracePt t="204609" x="2911475" y="3348038"/>
          <p14:tracePt t="204620" x="2919413" y="3276600"/>
          <p14:tracePt t="204635" x="2928938" y="3232150"/>
          <p14:tracePt t="204651" x="2946400" y="3170238"/>
          <p14:tracePt t="204863" x="2946400" y="3179763"/>
          <p14:tracePt t="204873" x="2946400" y="3187700"/>
          <p14:tracePt t="204885" x="2938463" y="3187700"/>
          <p14:tracePt t="204902" x="2938463" y="3197225"/>
          <p14:tracePt t="204918" x="2938463" y="3205163"/>
          <p14:tracePt t="204964" x="2919413" y="3224213"/>
          <p14:tracePt t="204975" x="2911475" y="3251200"/>
          <p14:tracePt t="204985" x="2894013" y="3268663"/>
          <p14:tracePt t="205002" x="2894013" y="3286125"/>
          <p14:tracePt t="205018" x="2874963" y="3322638"/>
          <p14:tracePt t="205035" x="2874963" y="3340100"/>
          <p14:tracePt t="205051" x="2874963" y="3348038"/>
          <p14:tracePt t="205068" x="2874963" y="3394075"/>
          <p14:tracePt t="205085" x="2867025" y="3419475"/>
          <p14:tracePt t="205381" x="2867025" y="3429000"/>
          <p14:tracePt t="205391" x="2867025" y="3446463"/>
          <p14:tracePt t="205402" x="2867025" y="3455988"/>
          <p14:tracePt t="205418" x="2867025" y="3465513"/>
          <p14:tracePt t="205435" x="2867025" y="3490913"/>
          <p14:tracePt t="205452" x="2867025" y="3509963"/>
          <p14:tracePt t="205485" x="2867025" y="3554413"/>
          <p14:tracePt t="205504" x="2874963" y="3598863"/>
          <p14:tracePt t="205518" x="2884488" y="3616325"/>
          <p14:tracePt t="205535" x="2884488" y="3643313"/>
          <p14:tracePt t="205568" x="2884488" y="3652838"/>
          <p14:tracePt t="205585" x="2894013" y="3679825"/>
          <p14:tracePt t="205602" x="2894013" y="3705225"/>
          <p14:tracePt t="205618" x="2894013" y="3857625"/>
          <p14:tracePt t="205635" x="2894013" y="3911600"/>
          <p14:tracePt t="205652" x="2884488" y="3929063"/>
          <p14:tracePt t="205668" x="2874963" y="3965575"/>
          <p14:tracePt t="205686" x="2857500" y="4081463"/>
          <p14:tracePt t="205701" x="2857500" y="4125913"/>
          <p14:tracePt t="205718" x="2857500" y="4214813"/>
          <p14:tracePt t="205737" x="2857500" y="4241800"/>
          <p14:tracePt t="206052" x="2857500" y="4276725"/>
          <p14:tracePt t="206062" x="2857500" y="4286250"/>
          <p14:tracePt t="206072" x="2857500" y="4303713"/>
          <p14:tracePt t="206085" x="2857500" y="4330700"/>
          <p14:tracePt t="206102" x="2857500" y="4394200"/>
          <p14:tracePt t="206118" x="2857500" y="4411663"/>
          <p14:tracePt t="206135" x="2857500" y="4419600"/>
          <p14:tracePt t="206398" x="2874963" y="4438650"/>
          <p14:tracePt t="206407" x="2928938" y="4456113"/>
          <p14:tracePt t="206419" x="2982913" y="4483100"/>
          <p14:tracePt t="206437" x="3081338" y="4572000"/>
          <p14:tracePt t="206452" x="3089275" y="4598988"/>
          <p14:tracePt t="206468" x="3089275" y="4616450"/>
          <p14:tracePt t="206489" x="3089275" y="4643438"/>
          <p14:tracePt t="206502" x="3081338" y="4732338"/>
          <p14:tracePt t="206519" x="3071813" y="4813300"/>
          <p14:tracePt t="206535" x="3062288" y="4830763"/>
          <p14:tracePt t="206753" x="3089275" y="4795838"/>
          <p14:tracePt t="206763" x="3152775" y="4751388"/>
          <p14:tracePt t="206773" x="3214688" y="4724400"/>
          <p14:tracePt t="206785" x="3330575" y="4679950"/>
          <p14:tracePt t="206804" x="3554413" y="4598988"/>
          <p14:tracePt t="206818" x="3732213" y="4537075"/>
          <p14:tracePt t="206835" x="4098925" y="4456113"/>
          <p14:tracePt t="206852" x="4268788" y="4438650"/>
          <p14:tracePt t="206868" x="4537075" y="4438650"/>
          <p14:tracePt t="206885" x="4633913" y="4429125"/>
          <p14:tracePt t="206902" x="4652963" y="4429125"/>
          <p14:tracePt t="206935" x="4652963" y="4419600"/>
          <p14:tracePt t="207159" x="4697413" y="4348163"/>
          <p14:tracePt t="207169" x="4776788" y="4286250"/>
          <p14:tracePt t="207179" x="4830763" y="4232275"/>
          <p14:tracePt t="207190" x="4894263" y="4179888"/>
          <p14:tracePt t="207202" x="4965700" y="4108450"/>
          <p14:tracePt t="207220" x="5045075" y="3956050"/>
          <p14:tracePt t="207236" x="5081588" y="3867150"/>
          <p14:tracePt t="207252" x="5081588" y="3857625"/>
          <p14:tracePt t="207375" x="5089525" y="3894138"/>
          <p14:tracePt t="207383" x="5089525" y="3919538"/>
          <p14:tracePt t="207393" x="5099050" y="3929063"/>
          <p14:tracePt t="207403" x="5099050" y="3938588"/>
          <p14:tracePt t="207418" x="5099050" y="3946525"/>
          <p14:tracePt t="207435" x="5126038" y="3983038"/>
          <p14:tracePt t="207453" x="5187950" y="4017963"/>
          <p14:tracePt t="207469" x="5224463" y="4062413"/>
          <p14:tracePt t="207485" x="5330825" y="4108450"/>
          <p14:tracePt t="207502" x="5375275" y="4125913"/>
          <p14:tracePt t="207519" x="5483225" y="4125913"/>
          <p14:tracePt t="207535" x="5751513" y="4098925"/>
          <p14:tracePt t="207552" x="5848350" y="4081463"/>
          <p14:tracePt t="207569" x="6027738" y="4062413"/>
          <p14:tracePt t="208125" x="5830888" y="4071938"/>
          <p14:tracePt t="208134" x="5608638" y="4152900"/>
          <p14:tracePt t="208145" x="5446713" y="4214813"/>
          <p14:tracePt t="208154" x="5295900" y="4276725"/>
          <p14:tracePt t="208169" x="5187950" y="4303713"/>
          <p14:tracePt t="208186" x="5000625" y="4394200"/>
          <p14:tracePt t="208203" x="4894263" y="4394200"/>
          <p14:tracePt t="210227" x="4884738" y="4394200"/>
          <p14:tracePt t="210268" x="4894263" y="4340225"/>
          <p14:tracePt t="210278" x="4938713" y="4276725"/>
          <p14:tracePt t="210289" x="5027613" y="4187825"/>
          <p14:tracePt t="210303" x="5187950" y="4054475"/>
          <p14:tracePt t="210319" x="5626100" y="3776663"/>
          <p14:tracePt t="210337" x="5884863" y="3625850"/>
          <p14:tracePt t="210353" x="6197600" y="3446463"/>
          <p14:tracePt t="210369" x="6205538" y="3429000"/>
          <p14:tracePt t="210399" x="6170613" y="3429000"/>
          <p14:tracePt t="210410" x="6108700" y="3455988"/>
          <p14:tracePt t="210421" x="6054725" y="3500438"/>
          <p14:tracePt t="210436" x="6018213" y="3517900"/>
          <p14:tracePt t="210453" x="5902325" y="3589338"/>
          <p14:tracePt t="210471" x="5715000" y="3705225"/>
          <p14:tracePt t="210486" x="5626100" y="3786188"/>
          <p14:tracePt t="210503" x="5419725" y="4010025"/>
          <p14:tracePt t="210519" x="5348288" y="4108450"/>
          <p14:tracePt t="210536" x="5251450" y="4187825"/>
          <p14:tracePt t="210553" x="5205413" y="4232275"/>
          <p14:tracePt t="210569" x="5197475" y="4241800"/>
          <p14:tracePt t="210766" x="5197475" y="4232275"/>
          <p14:tracePt t="210939" x="5224463" y="4232275"/>
          <p14:tracePt t="210948" x="5241925" y="4232275"/>
          <p14:tracePt t="210958" x="5286375" y="4232275"/>
          <p14:tracePt t="210969" x="5348288" y="4232275"/>
          <p14:tracePt t="210987" x="5429250" y="4232275"/>
          <p14:tracePt t="211003" x="5688013" y="4232275"/>
          <p14:tracePt t="211020" x="5919788" y="4224338"/>
          <p14:tracePt t="211037" x="6010275" y="4197350"/>
          <p14:tracePt t="211053" x="6224588" y="4081463"/>
          <p14:tracePt t="211070" x="6367463" y="4017963"/>
          <p14:tracePt t="211087" x="6429375" y="4000500"/>
          <p14:tracePt t="211103" x="6545263" y="3956050"/>
          <p14:tracePt t="211122" x="6589713" y="3965575"/>
          <p14:tracePt t="211137" x="6608763" y="3965575"/>
          <p14:tracePt t="211154" x="6643688" y="3983038"/>
          <p14:tracePt t="213082" x="6634163" y="3983038"/>
          <p14:tracePt t="213092" x="6626225" y="3983038"/>
          <p14:tracePt t="213173" x="6634163" y="3983038"/>
          <p14:tracePt t="213183" x="6653213" y="3983038"/>
          <p14:tracePt t="213193" x="6680200" y="3973513"/>
          <p14:tracePt t="213204" x="6697663" y="3956050"/>
          <p14:tracePt t="213221" x="6715125" y="3946525"/>
          <p14:tracePt t="213237" x="6715125" y="3938588"/>
          <p14:tracePt t="213265" x="6697663" y="3938588"/>
          <p14:tracePt t="213275" x="6599238" y="3929063"/>
          <p14:tracePt t="213287" x="6429375" y="3929063"/>
          <p14:tracePt t="213306" x="5867400" y="3830638"/>
          <p14:tracePt t="213321" x="5616575" y="3724275"/>
          <p14:tracePt t="213337" x="5089525" y="3438525"/>
          <p14:tracePt t="213353" x="4938713" y="3303588"/>
          <p14:tracePt t="213371" x="4732338" y="3160713"/>
          <p14:tracePt t="213387" x="4616450" y="3036888"/>
          <p14:tracePt t="213404" x="4572000" y="2982913"/>
          <p14:tracePt t="213420" x="4518025" y="2919413"/>
          <p14:tracePt t="213437" x="4411663" y="2928938"/>
          <p14:tracePt t="213454" x="4348163" y="3000375"/>
          <p14:tracePt t="213470" x="4295775" y="3081338"/>
          <p14:tracePt t="213488" x="4276725" y="3125788"/>
          <p14:tracePt t="213528" x="4276725" y="3133725"/>
          <p14:tracePt t="213539" x="4276725" y="3160713"/>
          <p14:tracePt t="213553" x="4313238" y="3214688"/>
          <p14:tracePt t="213570" x="4375150" y="3340100"/>
          <p14:tracePt t="213587" x="4394200" y="3411538"/>
          <p14:tracePt t="213603" x="4438650" y="3465513"/>
          <p14:tracePt t="213620" x="4500563" y="3517900"/>
          <p14:tracePt t="213638" x="4562475" y="3554413"/>
          <p14:tracePt t="213654" x="4687888" y="3581400"/>
          <p14:tracePt t="213670" x="4741863" y="3581400"/>
          <p14:tracePt t="213966" x="4697413" y="3589338"/>
          <p14:tracePt t="213976" x="4598988" y="3616325"/>
          <p14:tracePt t="213988" x="4500563" y="3660775"/>
          <p14:tracePt t="214004" x="4411663" y="3687763"/>
          <p14:tracePt t="214020" x="4340225" y="3741738"/>
          <p14:tracePt t="214037" x="4330700" y="3741738"/>
          <p14:tracePt t="214138" x="4330700" y="3751263"/>
          <p14:tracePt t="214169" x="4348163" y="3751263"/>
          <p14:tracePt t="214179" x="4384675" y="3759200"/>
          <p14:tracePt t="214190" x="4456113" y="3759200"/>
          <p14:tracePt t="214204" x="4537075" y="3759200"/>
          <p14:tracePt t="214220" x="4732338" y="3759200"/>
          <p14:tracePt t="214237" x="4857750" y="3759200"/>
          <p14:tracePt t="214254" x="5018088" y="3697288"/>
          <p14:tracePt t="214270" x="5126038" y="3643313"/>
          <p14:tracePt t="214287" x="5153025" y="3633788"/>
          <p14:tracePt t="214304" x="5197475" y="3625850"/>
          <p14:tracePt t="214341" x="5170488" y="3633788"/>
          <p14:tracePt t="214354" x="5018088" y="3714750"/>
          <p14:tracePt t="214373" x="4483100" y="3894138"/>
          <p14:tracePt t="214387" x="4322763" y="3965575"/>
          <p14:tracePt t="214404" x="3946525" y="4037013"/>
          <p14:tracePt t="214422" x="3509963" y="4089400"/>
          <p14:tracePt t="214438" x="3205163" y="4133850"/>
          <p14:tracePt t="214454" x="2633663" y="4241800"/>
          <p14:tracePt t="214470" x="2473325" y="4268788"/>
          <p14:tracePt t="214487" x="2374900" y="4295775"/>
          <p14:tracePt t="214534" x="2393950" y="4303713"/>
          <p14:tracePt t="214545" x="2428875" y="4303713"/>
          <p14:tracePt t="214556" x="2482850" y="4303713"/>
          <p14:tracePt t="214570" x="2554288" y="4303713"/>
          <p14:tracePt t="214587" x="2786063" y="4303713"/>
          <p14:tracePt t="214605" x="3089275" y="4268788"/>
          <p14:tracePt t="214620" x="3224213" y="4259263"/>
          <p14:tracePt t="214638" x="3402013" y="4259263"/>
          <p14:tracePt t="214656" x="3509963" y="4259263"/>
          <p14:tracePt t="214671" x="3554413" y="4286250"/>
          <p14:tracePt t="214920" x="3697288" y="4340225"/>
          <p14:tracePt t="214930" x="3946525" y="4438650"/>
          <p14:tracePt t="214941" x="4251325" y="4572000"/>
          <p14:tracePt t="214954" x="4608513" y="4652963"/>
          <p14:tracePt t="214971" x="5126038" y="4679950"/>
          <p14:tracePt t="214987" x="5348288" y="4679950"/>
          <p14:tracePt t="215004" x="5616575" y="4643438"/>
          <p14:tracePt t="215022" x="5867400" y="4633913"/>
          <p14:tracePt t="215037" x="5956300" y="4633913"/>
          <p14:tracePt t="215054" x="6161088" y="4643438"/>
          <p14:tracePt t="215071" x="6259513" y="4660900"/>
          <p14:tracePt t="215087" x="6367463" y="4687888"/>
          <p14:tracePt t="215104" x="6419850" y="4714875"/>
          <p14:tracePt t="215121" x="6446838" y="4741863"/>
          <p14:tracePt t="215125" x="6456363" y="4768850"/>
          <p14:tracePt t="215327" x="6438900" y="4768850"/>
          <p14:tracePt t="215336" x="6419850" y="4768850"/>
          <p14:tracePt t="215348" x="6402388" y="4768850"/>
          <p14:tracePt t="215359" x="6384925" y="4768850"/>
          <p14:tracePt t="215371" x="6357938" y="4751388"/>
          <p14:tracePt t="215388" x="6215063" y="4697413"/>
          <p14:tracePt t="215405" x="6099175" y="4679950"/>
          <p14:tracePt t="215421" x="5894388" y="4633913"/>
          <p14:tracePt t="215439" x="5697538" y="4598988"/>
          <p14:tracePt t="215454" x="5626100" y="4581525"/>
          <p14:tracePt t="215471" x="5589588" y="4545013"/>
          <p14:tracePt t="215529" x="5589588" y="4537075"/>
          <p14:tracePt t="215540" x="5608638" y="4527550"/>
          <p14:tracePt t="215554" x="5634038" y="4518025"/>
          <p14:tracePt t="215571" x="5670550" y="4500563"/>
          <p14:tracePt t="215604" x="5680075" y="4500563"/>
          <p14:tracePt t="215977" x="5705475" y="4518025"/>
          <p14:tracePt t="215987" x="5768975" y="4518025"/>
          <p14:tracePt t="215997" x="5822950" y="4527550"/>
          <p14:tracePt t="216007" x="5894388" y="4537075"/>
          <p14:tracePt t="216021" x="5956300" y="4537075"/>
          <p14:tracePt t="216038" x="6018213" y="4537075"/>
          <p14:tracePt t="216054" x="6037263" y="4537075"/>
          <p14:tracePt t="216071" x="6045200" y="4537075"/>
          <p14:tracePt t="216313" x="6037263" y="4537075"/>
          <p14:tracePt t="216322" x="6027738" y="4545013"/>
          <p14:tracePt t="216338" x="6010275" y="4554538"/>
          <p14:tracePt t="216354" x="5973763" y="4581525"/>
          <p14:tracePt t="216373" x="5929313" y="4608513"/>
          <p14:tracePt t="216388" x="5902325" y="4608513"/>
          <p14:tracePt t="216405" x="5776913" y="4679950"/>
          <p14:tracePt t="216421" x="5688013" y="4697413"/>
          <p14:tracePt t="216438" x="5545138" y="4732338"/>
          <p14:tracePt t="216455" x="5500688" y="4741863"/>
          <p14:tracePt t="216472" x="5491163" y="4741863"/>
          <p14:tracePt t="216546" x="5510213" y="4732338"/>
          <p14:tracePt t="216556" x="5545138" y="4697413"/>
          <p14:tracePt t="216571" x="5581650" y="4687888"/>
          <p14:tracePt t="216588" x="5688013" y="4679950"/>
          <p14:tracePt t="216604" x="5768975" y="4670425"/>
          <p14:tracePt t="216621" x="5830888" y="4643438"/>
          <p14:tracePt t="216638" x="5894388" y="4616450"/>
          <p14:tracePt t="216655" x="5911850" y="4598988"/>
          <p14:tracePt t="216671" x="5946775" y="4581525"/>
          <p14:tracePt t="216688" x="5965825" y="4572000"/>
          <p14:tracePt t="216704" x="5973763" y="4572000"/>
          <p14:tracePt t="216721" x="5983288" y="4572000"/>
          <p14:tracePt t="216891" x="5965825" y="4572000"/>
          <p14:tracePt t="216901" x="5946775" y="4572000"/>
          <p14:tracePt t="216911" x="5929313" y="4572000"/>
          <p14:tracePt t="216922" x="5911850" y="4572000"/>
          <p14:tracePt t="216938" x="5894388" y="4572000"/>
          <p14:tracePt t="216955" x="5857875" y="4572000"/>
          <p14:tracePt t="216972" x="5830888" y="4572000"/>
          <p14:tracePt t="216988" x="5822950" y="4572000"/>
          <p14:tracePt t="217005" x="5786438" y="4562475"/>
          <p14:tracePt t="217022" x="5751513" y="4554538"/>
          <p14:tracePt t="217039" x="5732463" y="4545013"/>
          <p14:tracePt t="217054" x="5724525" y="4537075"/>
          <p14:tracePt t="217166" x="5724525" y="4518025"/>
          <p14:tracePt t="217176" x="5724525" y="4510088"/>
          <p14:tracePt t="217188" x="5741988" y="4500563"/>
          <p14:tracePt t="217217" x="5759450" y="4500563"/>
          <p14:tracePt t="217226" x="5776913" y="4500563"/>
          <p14:tracePt t="217238" x="5803900" y="4500563"/>
          <p14:tracePt t="217256" x="5875338" y="4500563"/>
          <p14:tracePt t="217271" x="5919788" y="4500563"/>
          <p14:tracePt t="217288" x="6099175" y="4500563"/>
          <p14:tracePt t="217305" x="6197600" y="4500563"/>
          <p14:tracePt t="217321" x="6402388" y="4527550"/>
          <p14:tracePt t="217338" x="6643688" y="4581525"/>
          <p14:tracePt t="217356" x="6751638" y="4598988"/>
          <p14:tracePt t="217372" x="6973888" y="4633913"/>
          <p14:tracePt t="217389" x="7180263" y="4724400"/>
          <p14:tracePt t="217405" x="7286625" y="4776788"/>
          <p14:tracePt t="217421" x="7483475" y="4830763"/>
          <p14:tracePt t="217440" x="7661275" y="4884738"/>
          <p14:tracePt t="217455" x="7742238" y="4919663"/>
          <p14:tracePt t="217472" x="7848600" y="4946650"/>
          <p14:tracePt t="217489" x="7929563" y="4956175"/>
          <p14:tracePt t="217505" x="7956550" y="4965700"/>
          <p14:tracePt t="217521" x="7983538" y="4973638"/>
          <p14:tracePt t="217622" x="7920038" y="4946650"/>
          <p14:tracePt t="217633" x="7875588" y="4938713"/>
          <p14:tracePt t="217643" x="7813675" y="4919663"/>
          <p14:tracePt t="217655" x="7715250" y="4902200"/>
          <p14:tracePt t="217673" x="7323138" y="4867275"/>
          <p14:tracePt t="217688" x="7161213" y="4840288"/>
          <p14:tracePt t="217705" x="6867525" y="4759325"/>
          <p14:tracePt t="217721" x="6751638" y="4741863"/>
          <p14:tracePt t="217738" x="6446838" y="4616450"/>
          <p14:tracePt t="217755" x="6170613" y="4419600"/>
          <p14:tracePt t="217771" x="6081713" y="4330700"/>
          <p14:tracePt t="217788" x="5840413" y="4214813"/>
          <p14:tracePt t="217805" x="5688013" y="4116388"/>
          <p14:tracePt t="217822" x="5599113" y="4071938"/>
          <p14:tracePt t="221198" x="5626100" y="4071938"/>
          <p14:tracePt t="221208" x="5688013" y="4071938"/>
          <p14:tracePt t="221223" x="5768975" y="4071938"/>
          <p14:tracePt t="221239" x="5965825" y="4071938"/>
          <p14:tracePt t="221256" x="6054725" y="4071938"/>
          <p14:tracePt t="221272" x="6205538" y="4098925"/>
          <p14:tracePt t="221290" x="6259513" y="4143375"/>
          <p14:tracePt t="221306" x="6286500" y="4152900"/>
          <p14:tracePt t="221322" x="6330950" y="4187825"/>
          <p14:tracePt t="221340" x="6367463" y="4197350"/>
          <p14:tracePt t="221635" x="6259513" y="4125913"/>
          <p14:tracePt t="221645" x="6224588" y="4098925"/>
          <p14:tracePt t="221656" x="6215063" y="4071938"/>
          <p14:tracePt t="221672" x="6205538" y="4044950"/>
          <p14:tracePt t="221706" x="6205538" y="4037013"/>
          <p14:tracePt t="221715" x="6205538" y="4017963"/>
          <p14:tracePt t="221725" x="6215063" y="4000500"/>
          <p14:tracePt t="221740" x="6232525" y="3983038"/>
          <p14:tracePt t="221756" x="6286500" y="3929063"/>
          <p14:tracePt t="221772" x="6330950" y="3911600"/>
          <p14:tracePt t="221789" x="6419850" y="3902075"/>
          <p14:tracePt t="221807" x="6510338" y="3902075"/>
          <p14:tracePt t="222051" x="6446838" y="3929063"/>
          <p14:tracePt t="222061" x="6340475" y="3956050"/>
          <p14:tracePt t="222073" x="6143625" y="4010025"/>
          <p14:tracePt t="222089" x="5983288" y="4027488"/>
          <p14:tracePt t="222106" x="5732463" y="4062413"/>
          <p14:tracePt t="222123" x="5438775" y="4071938"/>
          <p14:tracePt t="222140" x="5348288" y="4071938"/>
          <p14:tracePt t="222156" x="5187950" y="4071938"/>
          <p14:tracePt t="222173" x="5153025" y="4071938"/>
          <p14:tracePt t="224755" x="5214938" y="4081463"/>
          <p14:tracePt t="224763" x="5295900" y="4081463"/>
          <p14:tracePt t="224774" x="5394325" y="4081463"/>
          <p14:tracePt t="224790" x="5500688" y="4081463"/>
          <p14:tracePt t="224807" x="5670550" y="4071938"/>
          <p14:tracePt t="224824" x="5768975" y="4071938"/>
          <p14:tracePt t="224840" x="5813425" y="4071938"/>
          <p14:tracePt t="224856" x="5894388" y="4081463"/>
          <p14:tracePt t="224875" x="5946775" y="4133850"/>
          <p14:tracePt t="224890" x="5946775" y="4160838"/>
          <p14:tracePt t="224906" x="5956300" y="4224338"/>
          <p14:tracePt t="224924" x="5956300" y="4259263"/>
          <p14:tracePt t="224940" x="5956300" y="42767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759821" y="3256294"/>
            <a:ext cx="1348080" cy="976128"/>
            <a:chOff x="1759821" y="3256294"/>
            <a:chExt cx="1348080" cy="976128"/>
          </a:xfrm>
        </p:grpSpPr>
        <p:cxnSp>
          <p:nvCxnSpPr>
            <p:cNvPr id="16" name="Elbow Connector 15"/>
            <p:cNvCxnSpPr>
              <a:stCxn id="13" idx="4"/>
              <a:endCxn id="123" idx="1"/>
            </p:cNvCxnSpPr>
            <p:nvPr/>
          </p:nvCxnSpPr>
          <p:spPr bwMode="auto">
            <a:xfrm rot="16200000" flipH="1">
              <a:off x="1955708" y="3080228"/>
              <a:ext cx="976128" cy="1328259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782438" y="341355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[20-16]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9821" y="3944123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I [15-11]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I-type Arithmetic Instructions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130" name="Group 129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 smtClean="0">
                    <a:latin typeface="+mj-lt"/>
                  </a:rPr>
                  <a:t>address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Instruction [31-0]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Memory</a:t>
                </a:r>
              </a:p>
            </p:txBody>
          </p:sp>
        </p:grpSp>
        <p:cxnSp>
          <p:nvCxnSpPr>
            <p:cNvPr id="131" name="Straight Arrow Connector 130"/>
            <p:cNvCxnSpPr>
              <a:stCxn id="134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grpSp>
        <p:nvGrpSpPr>
          <p:cNvPr id="7" name="Group 6"/>
          <p:cNvGrpSpPr/>
          <p:nvPr/>
        </p:nvGrpSpPr>
        <p:grpSpPr>
          <a:xfrm>
            <a:off x="3107902" y="3005501"/>
            <a:ext cx="1552498" cy="1873251"/>
            <a:chOff x="4488424" y="3657632"/>
            <a:chExt cx="1552498" cy="1873251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4490028" y="3657632"/>
              <a:ext cx="1550894" cy="18706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490028" y="3657633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142771" y="3660836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 smtClean="0">
                  <a:latin typeface="+mj-lt"/>
                </a:rPr>
                <a:t>1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141166" y="5220532"/>
              <a:ext cx="842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Registers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90028" y="4132149"/>
              <a:ext cx="7280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Read</a:t>
              </a:r>
            </a:p>
            <a:p>
              <a:r>
                <a:rPr lang="en-US" sz="1100" dirty="0">
                  <a:latin typeface="+mj-lt"/>
                </a:rPr>
                <a:t>r</a:t>
              </a:r>
              <a:r>
                <a:rPr lang="en-US" sz="1100" dirty="0" smtClean="0">
                  <a:latin typeface="+mj-lt"/>
                </a:rPr>
                <a:t>egister </a:t>
              </a:r>
              <a:r>
                <a:rPr lang="en-US" sz="1100" b="1" dirty="0" smtClean="0">
                  <a:latin typeface="+mj-lt"/>
                </a:rPr>
                <a:t>2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142771" y="4285847"/>
              <a:ext cx="898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latin typeface="+mj-lt"/>
                </a:rPr>
                <a:t>Read</a:t>
              </a:r>
            </a:p>
            <a:p>
              <a:pPr algn="r"/>
              <a:r>
                <a:rPr lang="en-US" sz="1100" dirty="0">
                  <a:latin typeface="+mj-lt"/>
                </a:rPr>
                <a:t>d</a:t>
              </a:r>
              <a:r>
                <a:rPr lang="en-US" sz="1100" dirty="0" smtClean="0">
                  <a:latin typeface="+mj-lt"/>
                </a:rPr>
                <a:t>ata </a:t>
              </a:r>
              <a:r>
                <a:rPr lang="en-US" sz="1100" b="1" dirty="0">
                  <a:latin typeface="+mj-lt"/>
                </a:rPr>
                <a:t>2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488424" y="4669109"/>
              <a:ext cx="6238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register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490028" y="5099996"/>
              <a:ext cx="5068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Write</a:t>
              </a:r>
            </a:p>
            <a:p>
              <a:r>
                <a:rPr lang="en-US" sz="1100" dirty="0" smtClean="0">
                  <a:latin typeface="+mj-lt"/>
                </a:rPr>
                <a:t>data</a:t>
              </a:r>
              <a:endParaRPr lang="en-US" sz="1100" b="1" dirty="0" smtClean="0">
                <a:latin typeface="+mj-lt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5194990" y="3666551"/>
              <a:ext cx="133350" cy="1333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15" name="TextBox 114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16" name="Straight Connector 115"/>
            <p:cNvCxnSpPr>
              <a:stCxn id="115" idx="2"/>
              <a:endCxn id="125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" name="Straight Arrow Connector 8"/>
          <p:cNvCxnSpPr>
            <a:stCxn id="119" idx="3"/>
            <a:endCxn id="111" idx="1"/>
          </p:cNvCxnSpPr>
          <p:nvPr/>
        </p:nvCxnSpPr>
        <p:spPr bwMode="auto">
          <a:xfrm>
            <a:off x="4660400" y="3224149"/>
            <a:ext cx="804451" cy="3294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5454882" y="2909792"/>
            <a:ext cx="727535" cy="1439797"/>
            <a:chOff x="6728724" y="3121968"/>
            <a:chExt cx="727535" cy="1439797"/>
          </a:xfrm>
        </p:grpSpPr>
        <p:sp>
          <p:nvSpPr>
            <p:cNvPr id="109" name="Freeform 127"/>
            <p:cNvSpPr>
              <a:spLocks/>
            </p:cNvSpPr>
            <p:nvPr/>
          </p:nvSpPr>
          <p:spPr bwMode="auto">
            <a:xfrm>
              <a:off x="6728724" y="3121968"/>
              <a:ext cx="727535" cy="1439797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728724" y="3392722"/>
              <a:ext cx="36376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ALU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38693" y="3354980"/>
              <a:ext cx="1554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+mj-lt"/>
                </a:rPr>
                <a:t> 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728724" y="4152246"/>
              <a:ext cx="1554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smtClean="0">
                  <a:latin typeface="+mj-lt"/>
                </a:rPr>
                <a:t> 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969760" y="3801019"/>
              <a:ext cx="481419" cy="26161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100" dirty="0" smtClean="0">
                  <a:latin typeface="+mj-lt"/>
                </a:rPr>
                <a:t>Result</a:t>
              </a:r>
              <a:endParaRPr lang="en-US" sz="1100" b="1" dirty="0" smtClean="0">
                <a:latin typeface="+mj-lt"/>
              </a:endParaRPr>
            </a:p>
          </p:txBody>
        </p:sp>
      </p:grpSp>
      <p:sp>
        <p:nvSpPr>
          <p:cNvPr id="13" name="Oval 12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15" name="Elbow Connector 14"/>
          <p:cNvCxnSpPr>
            <a:stCxn id="13" idx="4"/>
            <a:endCxn id="121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790302" y="2940272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[25-21]</a:t>
            </a:r>
          </a:p>
        </p:txBody>
      </p:sp>
      <p:cxnSp>
        <p:nvCxnSpPr>
          <p:cNvPr id="14" name="Straight Arrow Connector 13"/>
          <p:cNvCxnSpPr>
            <a:stCxn id="13" idx="6"/>
            <a:endCxn id="118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07" name="TextBox 106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TextBox 34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+mj-lt"/>
              </a:rPr>
              <a:t> </a:t>
            </a:r>
          </a:p>
        </p:txBody>
      </p:sp>
      <p:cxnSp>
        <p:nvCxnSpPr>
          <p:cNvPr id="32" name="sr2 -&gt; ALU"/>
          <p:cNvCxnSpPr>
            <a:stCxn id="122" idx="3"/>
            <a:endCxn id="112" idx="1"/>
          </p:cNvCxnSpPr>
          <p:nvPr/>
        </p:nvCxnSpPr>
        <p:spPr bwMode="auto">
          <a:xfrm>
            <a:off x="4660400" y="3849160"/>
            <a:ext cx="794482" cy="175549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36" name="Rectangle 35" hidden="1"/>
          <p:cNvSpPr/>
          <p:nvPr/>
        </p:nvSpPr>
        <p:spPr bwMode="auto">
          <a:xfrm>
            <a:off x="71718" y="2631170"/>
            <a:ext cx="6553200" cy="316899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+mj-lt"/>
              <a:cs typeface="Arial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54671" y="2994625"/>
            <a:ext cx="1622694" cy="1386326"/>
            <a:chOff x="1738845" y="3229513"/>
            <a:chExt cx="1622694" cy="1386326"/>
          </a:xfrm>
        </p:grpSpPr>
        <p:grpSp>
          <p:nvGrpSpPr>
            <p:cNvPr id="78" name="Group 77"/>
            <p:cNvGrpSpPr/>
            <p:nvPr/>
          </p:nvGrpSpPr>
          <p:grpSpPr>
            <a:xfrm>
              <a:off x="1738845" y="3229513"/>
              <a:ext cx="1447262" cy="1386326"/>
              <a:chOff x="3124738" y="3598050"/>
              <a:chExt cx="1447262" cy="1386326"/>
            </a:xfrm>
          </p:grpSpPr>
          <p:sp>
            <p:nvSpPr>
              <p:cNvPr id="80" name="Rectangle 79"/>
              <p:cNvSpPr/>
              <p:nvPr/>
            </p:nvSpPr>
            <p:spPr bwMode="auto">
              <a:xfrm>
                <a:off x="3126744" y="3598050"/>
                <a:ext cx="1445256" cy="1386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24738" y="3598050"/>
                <a:ext cx="6527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latin typeface="+mj-lt"/>
                  </a:rPr>
                  <a:t>Read</a:t>
                </a:r>
              </a:p>
              <a:p>
                <a:r>
                  <a:rPr lang="en-US" sz="1100" dirty="0" smtClean="0">
                    <a:latin typeface="+mj-lt"/>
                  </a:rPr>
                  <a:t>address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673849" y="3601253"/>
                <a:ext cx="89815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 smtClean="0">
                    <a:latin typeface="+mj-lt"/>
                  </a:rPr>
                  <a:t>Instruction [31-0]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430026" y="4147773"/>
                <a:ext cx="8386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+mj-lt"/>
                  </a:rPr>
                  <a:t>Memory</a:t>
                </a:r>
              </a:p>
            </p:txBody>
          </p:sp>
        </p:grpSp>
        <p:cxnSp>
          <p:nvCxnSpPr>
            <p:cNvPr id="79" name="Straight Arrow Connector 78"/>
            <p:cNvCxnSpPr>
              <a:stCxn id="82" idx="3"/>
            </p:cNvCxnSpPr>
            <p:nvPr/>
          </p:nvCxnSpPr>
          <p:spPr bwMode="auto">
            <a:xfrm>
              <a:off x="3186107" y="3448160"/>
              <a:ext cx="175432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</p:grpSp>
      <p:sp>
        <p:nvSpPr>
          <p:cNvPr id="90" name="Rectangle 89"/>
          <p:cNvSpPr/>
          <p:nvPr/>
        </p:nvSpPr>
        <p:spPr bwMode="auto">
          <a:xfrm>
            <a:off x="3109506" y="3005501"/>
            <a:ext cx="1550894" cy="18706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109506" y="3005502"/>
            <a:ext cx="7280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+mj-lt"/>
              </a:rPr>
              <a:t>Read</a:t>
            </a:r>
          </a:p>
          <a:p>
            <a:r>
              <a:rPr lang="en-US" sz="1100" dirty="0">
                <a:latin typeface="+mj-lt"/>
              </a:rPr>
              <a:t>r</a:t>
            </a:r>
            <a:r>
              <a:rPr lang="en-US" sz="1100" dirty="0" smtClean="0">
                <a:latin typeface="+mj-lt"/>
              </a:rPr>
              <a:t>egister </a:t>
            </a:r>
            <a:r>
              <a:rPr lang="en-US" sz="1100" b="1" dirty="0" smtClean="0">
                <a:latin typeface="+mj-lt"/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62249" y="3008705"/>
            <a:ext cx="898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Read</a:t>
            </a:r>
          </a:p>
          <a:p>
            <a:pPr algn="r"/>
            <a:r>
              <a:rPr lang="en-US" sz="1100" dirty="0">
                <a:latin typeface="+mj-lt"/>
              </a:rPr>
              <a:t>d</a:t>
            </a:r>
            <a:r>
              <a:rPr lang="en-US" sz="1100" dirty="0" smtClean="0">
                <a:latin typeface="+mj-lt"/>
              </a:rPr>
              <a:t>ata </a:t>
            </a:r>
            <a:r>
              <a:rPr lang="en-US" sz="1100" b="1" dirty="0" smtClean="0">
                <a:latin typeface="+mj-lt"/>
              </a:rPr>
              <a:t>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760644" y="4568401"/>
            <a:ext cx="842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Registers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109506" y="3480018"/>
            <a:ext cx="7280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+mj-lt"/>
              </a:rPr>
              <a:t>Read</a:t>
            </a:r>
          </a:p>
          <a:p>
            <a:r>
              <a:rPr lang="en-US" sz="1100" dirty="0">
                <a:latin typeface="+mj-lt"/>
              </a:rPr>
              <a:t>r</a:t>
            </a:r>
            <a:r>
              <a:rPr lang="en-US" sz="1100" dirty="0" smtClean="0">
                <a:latin typeface="+mj-lt"/>
              </a:rPr>
              <a:t>egister </a:t>
            </a:r>
            <a:r>
              <a:rPr lang="en-US" sz="1100" b="1" dirty="0" smtClean="0">
                <a:latin typeface="+mj-lt"/>
              </a:rPr>
              <a:t>2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762249" y="3633716"/>
            <a:ext cx="898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Read</a:t>
            </a:r>
          </a:p>
          <a:p>
            <a:pPr algn="r"/>
            <a:r>
              <a:rPr lang="en-US" sz="1100" dirty="0">
                <a:latin typeface="+mj-lt"/>
              </a:rPr>
              <a:t>d</a:t>
            </a:r>
            <a:r>
              <a:rPr lang="en-US" sz="1100" dirty="0" smtClean="0">
                <a:latin typeface="+mj-lt"/>
              </a:rPr>
              <a:t>ata </a:t>
            </a:r>
            <a:r>
              <a:rPr lang="en-US" sz="1100" b="1" dirty="0">
                <a:latin typeface="+mj-lt"/>
              </a:rPr>
              <a:t>2</a:t>
            </a:r>
            <a:endParaRPr lang="en-US" sz="1100" b="1" dirty="0" smtClean="0">
              <a:latin typeface="+mj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107902" y="4016978"/>
            <a:ext cx="623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+mj-lt"/>
              </a:rPr>
              <a:t>Write</a:t>
            </a:r>
          </a:p>
          <a:p>
            <a:r>
              <a:rPr lang="en-US" sz="1100" dirty="0" smtClean="0">
                <a:latin typeface="+mj-lt"/>
              </a:rPr>
              <a:t>register</a:t>
            </a:r>
            <a:endParaRPr lang="en-US" sz="1100" b="1" dirty="0" smtClean="0">
              <a:latin typeface="+mj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109506" y="4447865"/>
            <a:ext cx="506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+mj-lt"/>
              </a:rPr>
              <a:t>Write</a:t>
            </a:r>
          </a:p>
          <a:p>
            <a:r>
              <a:rPr lang="en-US" sz="1100" dirty="0" smtClean="0">
                <a:latin typeface="+mj-lt"/>
              </a:rPr>
              <a:t>data</a:t>
            </a:r>
            <a:endParaRPr lang="en-US" sz="1100" b="1" dirty="0" smtClean="0">
              <a:latin typeface="+mj-lt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3814468" y="3014420"/>
            <a:ext cx="133350" cy="133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513352" y="2631170"/>
            <a:ext cx="739305" cy="393410"/>
            <a:chOff x="4262754" y="2858356"/>
            <a:chExt cx="739305" cy="393410"/>
          </a:xfrm>
        </p:grpSpPr>
        <p:sp>
          <p:nvSpPr>
            <p:cNvPr id="100" name="TextBox 99"/>
            <p:cNvSpPr txBox="1"/>
            <p:nvPr/>
          </p:nvSpPr>
          <p:spPr>
            <a:xfrm>
              <a:off x="4262754" y="2858356"/>
              <a:ext cx="73930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RegWrite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01" name="Straight Connector 100"/>
            <p:cNvCxnSpPr>
              <a:stCxn id="100" idx="2"/>
              <a:endCxn id="98" idx="0"/>
            </p:cNvCxnSpPr>
            <p:nvPr/>
          </p:nvCxnSpPr>
          <p:spPr bwMode="auto">
            <a:xfrm flipH="1">
              <a:off x="4630545" y="3119966"/>
              <a:ext cx="1862" cy="131800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43" name="Elbow Connector 142"/>
          <p:cNvCxnSpPr>
            <a:stCxn id="141" idx="3"/>
            <a:endCxn id="97" idx="1"/>
          </p:cNvCxnSpPr>
          <p:nvPr/>
        </p:nvCxnSpPr>
        <p:spPr bwMode="auto">
          <a:xfrm flipH="1">
            <a:off x="3109506" y="3735094"/>
            <a:ext cx="3069421" cy="928215"/>
          </a:xfrm>
          <a:prstGeom prst="bentConnector5">
            <a:avLst>
              <a:gd name="adj1" fmla="val -7448"/>
              <a:gd name="adj2" fmla="val 210059"/>
              <a:gd name="adj3" fmla="val 107448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44" name="Oval 143"/>
          <p:cNvSpPr/>
          <p:nvPr/>
        </p:nvSpPr>
        <p:spPr bwMode="auto">
          <a:xfrm>
            <a:off x="1743407" y="3183822"/>
            <a:ext cx="72472" cy="72472"/>
          </a:xfrm>
          <a:prstGeom prst="ellipse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145" name="Straight Arrow Connector 144"/>
          <p:cNvCxnSpPr>
            <a:stCxn id="144" idx="6"/>
            <a:endCxn id="91" idx="1"/>
          </p:cNvCxnSpPr>
          <p:nvPr/>
        </p:nvCxnSpPr>
        <p:spPr bwMode="auto">
          <a:xfrm>
            <a:off x="1815879" y="3220058"/>
            <a:ext cx="1293627" cy="888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146" name="Elbow Connector 145"/>
          <p:cNvCxnSpPr>
            <a:stCxn id="144" idx="4"/>
            <a:endCxn id="94" idx="1"/>
          </p:cNvCxnSpPr>
          <p:nvPr/>
        </p:nvCxnSpPr>
        <p:spPr bwMode="auto">
          <a:xfrm rot="16200000" flipH="1">
            <a:off x="2224990" y="2810946"/>
            <a:ext cx="439168" cy="132986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sp>
        <p:nvSpPr>
          <p:cNvPr id="148" name="TextBox 147"/>
          <p:cNvSpPr txBox="1"/>
          <p:nvPr/>
        </p:nvSpPr>
        <p:spPr>
          <a:xfrm>
            <a:off x="1790302" y="2940272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I [25-21]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5542593" y="4068255"/>
            <a:ext cx="580608" cy="532039"/>
            <a:chOff x="6598319" y="4283249"/>
            <a:chExt cx="580608" cy="532039"/>
          </a:xfrm>
        </p:grpSpPr>
        <p:sp>
          <p:nvSpPr>
            <p:cNvPr id="152" name="TextBox 151"/>
            <p:cNvSpPr txBox="1"/>
            <p:nvPr/>
          </p:nvSpPr>
          <p:spPr>
            <a:xfrm>
              <a:off x="6598319" y="4553678"/>
              <a:ext cx="580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ALUop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 bwMode="auto">
            <a:xfrm flipH="1">
              <a:off x="6967969" y="4283249"/>
              <a:ext cx="32" cy="272672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7" name="TextBox 166"/>
          <p:cNvSpPr txBox="1"/>
          <p:nvPr/>
        </p:nvSpPr>
        <p:spPr>
          <a:xfrm>
            <a:off x="5893636" y="4885769"/>
            <a:ext cx="9553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>
                <a:latin typeface="+mj-lt"/>
              </a:rPr>
              <a:t>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79644" y="3256293"/>
            <a:ext cx="3790725" cy="2095712"/>
            <a:chOff x="1779644" y="3256293"/>
            <a:chExt cx="3790725" cy="2095712"/>
          </a:xfrm>
        </p:grpSpPr>
        <p:cxnSp>
          <p:nvCxnSpPr>
            <p:cNvPr id="142" name="Elbow Connector 141"/>
            <p:cNvCxnSpPr>
              <a:stCxn id="95" idx="3"/>
              <a:endCxn id="162" idx="3"/>
            </p:cNvCxnSpPr>
            <p:nvPr/>
          </p:nvCxnSpPr>
          <p:spPr bwMode="auto">
            <a:xfrm flipV="1">
              <a:off x="4660400" y="3848031"/>
              <a:ext cx="454431" cy="1129"/>
            </a:xfrm>
            <a:prstGeom prst="bentConnector3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57" name="Rounded Rectangle 156"/>
            <p:cNvSpPr/>
            <p:nvPr/>
          </p:nvSpPr>
          <p:spPr bwMode="auto">
            <a:xfrm>
              <a:off x="3435075" y="5078121"/>
              <a:ext cx="953678" cy="273884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100" dirty="0" smtClean="0">
                  <a:solidFill>
                    <a:srgbClr val="FF0000"/>
                  </a:solidFill>
                  <a:latin typeface="+mj-lt"/>
                  <a:cs typeface="Arial" pitchFamily="34" charset="0"/>
                </a:rPr>
                <a:t>Sign extend</a:t>
              </a:r>
              <a:endParaRPr lang="en-US" sz="1100" dirty="0">
                <a:solidFill>
                  <a:srgbClr val="FF0000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158" name="Elbow Connector 157"/>
            <p:cNvCxnSpPr>
              <a:stCxn id="144" idx="4"/>
              <a:endCxn id="157" idx="1"/>
            </p:cNvCxnSpPr>
            <p:nvPr/>
          </p:nvCxnSpPr>
          <p:spPr bwMode="auto">
            <a:xfrm rot="16200000" flipH="1">
              <a:off x="1627975" y="3407962"/>
              <a:ext cx="1958769" cy="1655432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1782438" y="4940107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+mj-lt"/>
                </a:rPr>
                <a:t>I [15-0]</a:t>
              </a: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5109743" y="3732832"/>
              <a:ext cx="180391" cy="643543"/>
              <a:chOff x="3390790" y="3616963"/>
              <a:chExt cx="180391" cy="643543"/>
            </a:xfrm>
          </p:grpSpPr>
          <p:sp>
            <p:nvSpPr>
              <p:cNvPr id="161" name="Trapezoid 160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162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+mj-lt"/>
                  </a:rPr>
                  <a:t>0</a:t>
                </a:r>
                <a:endParaRPr lang="en-US" sz="7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163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64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+mj-lt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+mj-lt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+mj-lt"/>
                  </a:rPr>
                  <a:t>x</a:t>
                </a:r>
                <a:endParaRPr lang="en-US" sz="5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cxnSp>
          <p:nvCxnSpPr>
            <p:cNvPr id="165" name="Straight Arrow Connector 164"/>
            <p:cNvCxnSpPr>
              <a:stCxn id="161" idx="0"/>
              <a:endCxn id="140" idx="1"/>
            </p:cNvCxnSpPr>
            <p:nvPr/>
          </p:nvCxnSpPr>
          <p:spPr bwMode="auto">
            <a:xfrm flipV="1">
              <a:off x="5290134" y="4040155"/>
              <a:ext cx="166338" cy="14449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66" name="Elbow Connector 165"/>
            <p:cNvCxnSpPr>
              <a:stCxn id="157" idx="3"/>
              <a:endCxn id="163" idx="3"/>
            </p:cNvCxnSpPr>
            <p:nvPr/>
          </p:nvCxnSpPr>
          <p:spPr bwMode="auto">
            <a:xfrm flipV="1">
              <a:off x="4388753" y="4265409"/>
              <a:ext cx="726079" cy="949654"/>
            </a:xfrm>
            <a:prstGeom prst="bentConnector3">
              <a:avLst>
                <a:gd name="adj1" fmla="val 77706"/>
              </a:avLst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68" name="TextBox 167"/>
            <p:cNvSpPr txBox="1"/>
            <p:nvPr/>
          </p:nvSpPr>
          <p:spPr>
            <a:xfrm>
              <a:off x="4981746" y="4578269"/>
              <a:ext cx="5886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ALUSrc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69" name="Straight Connector 168"/>
            <p:cNvCxnSpPr>
              <a:stCxn id="161" idx="3"/>
            </p:cNvCxnSpPr>
            <p:nvPr/>
          </p:nvCxnSpPr>
          <p:spPr bwMode="auto">
            <a:xfrm>
              <a:off x="5199938" y="4328109"/>
              <a:ext cx="0" cy="227189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1" name="Group 50"/>
          <p:cNvGrpSpPr/>
          <p:nvPr/>
        </p:nvGrpSpPr>
        <p:grpSpPr>
          <a:xfrm>
            <a:off x="904306" y="6050197"/>
            <a:ext cx="6283894" cy="532893"/>
            <a:chOff x="904306" y="6050197"/>
            <a:chExt cx="6283894" cy="532893"/>
          </a:xfrm>
        </p:grpSpPr>
        <p:sp>
          <p:nvSpPr>
            <p:cNvPr id="37" name="Rounded Rectangle 36"/>
            <p:cNvSpPr/>
            <p:nvPr/>
          </p:nvSpPr>
          <p:spPr bwMode="auto">
            <a:xfrm>
              <a:off x="1356360" y="6237438"/>
              <a:ext cx="5831840" cy="264372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 smtClean="0">
                <a:latin typeface="Lucida Console" panose="020B0609040504020204" pitchFamily="49" charset="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4306" y="6050197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Lucida Console" panose="020B0609040504020204" pitchFamily="49" charset="0"/>
                </a:rPr>
                <a:t>R-type</a:t>
              </a: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243755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26</a:t>
              </a: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1606350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31</a:t>
              </a: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6832600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>
                  <a:latin typeface="Lucida Console" panose="020B0609040504020204" pitchFamily="49" charset="0"/>
                  <a:cs typeface="Consolas" pitchFamily="49" charset="0"/>
                </a:rPr>
                <a:t>0</a:t>
              </a:r>
              <a:endParaRPr lang="en-US" sz="1000" dirty="0" smtClean="0">
                <a:latin typeface="Lucida Console" panose="020B0609040504020204" pitchFamily="49" charset="0"/>
                <a:cs typeface="Consolas" pitchFamily="49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6133428" y="6239470"/>
              <a:ext cx="1979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5</a:t>
              </a: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5935980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6</a:t>
              </a: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5248665" y="6239470"/>
              <a:ext cx="189829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10</a:t>
              </a: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4979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11</a:t>
              </a: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434411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15</a:t>
              </a: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4049478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16</a:t>
              </a:r>
            </a:p>
          </p:txBody>
        </p:sp>
        <p:sp>
          <p:nvSpPr>
            <p:cNvPr id="195" name="Rectangle 194"/>
            <p:cNvSpPr/>
            <p:nvPr/>
          </p:nvSpPr>
          <p:spPr bwMode="auto">
            <a:xfrm>
              <a:off x="34590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20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602205" y="6098574"/>
              <a:ext cx="5428324" cy="220144"/>
              <a:chOff x="1602205" y="6098574"/>
              <a:chExt cx="5428324" cy="220144"/>
            </a:xfrm>
          </p:grpSpPr>
          <p:sp>
            <p:nvSpPr>
              <p:cNvPr id="173" name="Rectangle 172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Lucida Console" panose="020B0609040504020204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612580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funct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 bwMode="auto">
              <a:xfrm>
                <a:off x="5221088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shamt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4316367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rd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Lucida Console" panose="020B0609040504020204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Lucida Console" panose="020B0609040504020204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92" name="Rectangle 191"/>
            <p:cNvSpPr/>
            <p:nvPr/>
          </p:nvSpPr>
          <p:spPr bwMode="auto">
            <a:xfrm>
              <a:off x="314158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21</a:t>
              </a: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2529447" y="6239470"/>
              <a:ext cx="224190" cy="343620"/>
            </a:xfrm>
            <a:prstGeom prst="rect">
              <a:avLst/>
            </a:prstGeom>
            <a:noFill/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000" dirty="0" smtClean="0">
                  <a:latin typeface="Lucida Console" panose="020B0609040504020204" pitchFamily="49" charset="0"/>
                  <a:cs typeface="Consolas" pitchFamily="49" charset="0"/>
                </a:rPr>
                <a:t>25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960120" y="6088414"/>
              <a:ext cx="6116320" cy="241266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Lucida Console" panose="020B0609040504020204" pitchFamily="49" charset="0"/>
                <a:cs typeface="Arial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1145" y="5821762"/>
            <a:ext cx="6209385" cy="307777"/>
            <a:chOff x="821145" y="5821762"/>
            <a:chExt cx="6209385" cy="307777"/>
          </a:xfrm>
        </p:grpSpPr>
        <p:grpSp>
          <p:nvGrpSpPr>
            <p:cNvPr id="197" name="Group 196"/>
            <p:cNvGrpSpPr/>
            <p:nvPr/>
          </p:nvGrpSpPr>
          <p:grpSpPr>
            <a:xfrm>
              <a:off x="1602205" y="5874711"/>
              <a:ext cx="5428325" cy="220144"/>
              <a:chOff x="1602205" y="6098574"/>
              <a:chExt cx="5428325" cy="220144"/>
            </a:xfrm>
          </p:grpSpPr>
          <p:sp>
            <p:nvSpPr>
              <p:cNvPr id="198" name="Rectangle 197"/>
              <p:cNvSpPr/>
              <p:nvPr/>
            </p:nvSpPr>
            <p:spPr bwMode="auto">
              <a:xfrm>
                <a:off x="1602205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smtClean="0">
                    <a:latin typeface="Consolas" pitchFamily="49" charset="0"/>
                    <a:cs typeface="Consolas" pitchFamily="49" charset="0"/>
                  </a:rPr>
                  <a:t>op</a:t>
                </a:r>
              </a:p>
            </p:txBody>
          </p:sp>
          <p:sp>
            <p:nvSpPr>
              <p:cNvPr id="199" name="Rectangle 198"/>
              <p:cNvSpPr/>
              <p:nvPr/>
            </p:nvSpPr>
            <p:spPr bwMode="auto">
              <a:xfrm>
                <a:off x="4316368" y="6098574"/>
                <a:ext cx="2714162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imm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341164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rt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2506926" y="6098574"/>
                <a:ext cx="904721" cy="22014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200" dirty="0" err="1" smtClean="0">
                    <a:latin typeface="Consolas" pitchFamily="49" charset="0"/>
                    <a:cs typeface="Consolas" pitchFamily="49" charset="0"/>
                  </a:rPr>
                  <a:t>rs</a:t>
                </a:r>
                <a:endParaRPr lang="en-US" sz="1200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821145" y="5821762"/>
              <a:ext cx="8290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Lucida Console" panose="020B0609040504020204" pitchFamily="49" charset="0"/>
                </a:rPr>
                <a:t>I</a:t>
              </a:r>
              <a:r>
                <a:rPr lang="en-US" sz="1400" dirty="0" smtClean="0">
                  <a:latin typeface="Lucida Console" panose="020B0609040504020204" pitchFamily="49" charset="0"/>
                </a:rPr>
                <a:t>-type</a:t>
              </a:r>
            </a:p>
          </p:txBody>
        </p:sp>
      </p:grpSp>
      <p:sp>
        <p:nvSpPr>
          <p:cNvPr id="205" name="Content Placeholder 2"/>
          <p:cNvSpPr>
            <a:spLocks noGrp="1"/>
          </p:cNvSpPr>
          <p:nvPr>
            <p:ph idx="1"/>
          </p:nvPr>
        </p:nvSpPr>
        <p:spPr>
          <a:xfrm>
            <a:off x="458788" y="907531"/>
            <a:ext cx="8502650" cy="185813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Read </a:t>
            </a:r>
            <a:r>
              <a:rPr lang="en-US" sz="1600" dirty="0"/>
              <a:t>an instruction from the instruction </a:t>
            </a:r>
            <a:r>
              <a:rPr lang="en-US" sz="1600" dirty="0" smtClean="0"/>
              <a:t>memory by the address in PC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source register, </a:t>
            </a:r>
            <a:r>
              <a:rPr lang="en-US" sz="1600" dirty="0"/>
              <a:t>specified by instruction </a:t>
            </a:r>
            <a:r>
              <a:rPr lang="en-US" sz="1600" dirty="0" smtClean="0"/>
              <a:t>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rs</a:t>
            </a:r>
            <a:r>
              <a:rPr lang="en-US" sz="1600" dirty="0" smtClean="0"/>
              <a:t>, </a:t>
            </a:r>
            <a:r>
              <a:rPr lang="en-US" sz="1600" dirty="0"/>
              <a:t>should be read from the register </a:t>
            </a:r>
            <a:r>
              <a:rPr lang="en-US" sz="1600" dirty="0" smtClean="0"/>
              <a:t>file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signed immediate is extended (from 16 to 32 bits) and directly transferred to ALU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ALU performs the desired </a:t>
            </a:r>
            <a:r>
              <a:rPr lang="en-US" sz="1600" dirty="0" smtClean="0"/>
              <a:t>operation</a:t>
            </a:r>
            <a:endParaRPr lang="en-US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 smtClean="0"/>
              <a:t>Its </a:t>
            </a:r>
            <a:r>
              <a:rPr lang="en-US" sz="1600" dirty="0"/>
              <a:t>result is stored in the destination register, which is specified by field </a:t>
            </a:r>
            <a:r>
              <a:rPr lang="en-US" sz="1600" b="1" dirty="0" err="1" smtClean="0">
                <a:solidFill>
                  <a:schemeClr val="accent1"/>
                </a:solidFill>
              </a:rPr>
              <a:t>rt</a:t>
            </a:r>
            <a:r>
              <a:rPr lang="en-US" sz="1600" dirty="0" smtClean="0">
                <a:solidFill>
                  <a:schemeClr val="accent1"/>
                </a:solidFill>
              </a:rPr>
              <a:t>  </a:t>
            </a:r>
            <a:r>
              <a:rPr lang="en-US" sz="1600" dirty="0" smtClean="0"/>
              <a:t>of </a:t>
            </a:r>
            <a:r>
              <a:rPr lang="en-US" sz="1600" dirty="0"/>
              <a:t>the instruction </a:t>
            </a:r>
            <a:r>
              <a:rPr lang="en-US" sz="1600" dirty="0" smtClean="0"/>
              <a:t>word</a:t>
            </a:r>
            <a:endParaRPr lang="en-US" sz="16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757620" y="3269041"/>
            <a:ext cx="1973028" cy="1675544"/>
            <a:chOff x="1759821" y="3256294"/>
            <a:chExt cx="1973028" cy="1675544"/>
          </a:xfrm>
        </p:grpSpPr>
        <p:grpSp>
          <p:nvGrpSpPr>
            <p:cNvPr id="84" name="Group 83"/>
            <p:cNvGrpSpPr/>
            <p:nvPr/>
          </p:nvGrpSpPr>
          <p:grpSpPr>
            <a:xfrm>
              <a:off x="2546317" y="3911755"/>
              <a:ext cx="180391" cy="643543"/>
              <a:chOff x="3390790" y="3616963"/>
              <a:chExt cx="180391" cy="643543"/>
            </a:xfrm>
          </p:grpSpPr>
          <p:sp>
            <p:nvSpPr>
              <p:cNvPr id="85" name="Trapezoid 84"/>
              <p:cNvSpPr/>
              <p:nvPr/>
            </p:nvSpPr>
            <p:spPr bwMode="auto">
              <a:xfrm rot="5400000">
                <a:off x="3159214" y="3848539"/>
                <a:ext cx="643543" cy="180391"/>
              </a:xfrm>
              <a:prstGeom prst="trapezoid">
                <a:avLst>
                  <a:gd name="adj" fmla="val 5351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rgbClr val="FF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86" name="Rectangle 158"/>
              <p:cNvSpPr>
                <a:spLocks noChangeArrowheads="1"/>
              </p:cNvSpPr>
              <p:nvPr/>
            </p:nvSpPr>
            <p:spPr bwMode="auto">
              <a:xfrm flipH="1">
                <a:off x="3395878" y="3678301"/>
                <a:ext cx="85107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+mj-lt"/>
                  </a:rPr>
                  <a:t>0</a:t>
                </a:r>
                <a:endParaRPr lang="en-US" sz="7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87" name="Rectangle 159"/>
              <p:cNvSpPr>
                <a:spLocks noChangeArrowheads="1"/>
              </p:cNvSpPr>
              <p:nvPr/>
            </p:nvSpPr>
            <p:spPr bwMode="auto">
              <a:xfrm flipH="1">
                <a:off x="3395879" y="4095679"/>
                <a:ext cx="85106" cy="10772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700" b="1" dirty="0">
                    <a:solidFill>
                      <a:srgbClr val="FF0000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88" name="Rectangle 160"/>
              <p:cNvSpPr>
                <a:spLocks noChangeArrowheads="1"/>
              </p:cNvSpPr>
              <p:nvPr/>
            </p:nvSpPr>
            <p:spPr bwMode="auto">
              <a:xfrm flipH="1">
                <a:off x="3450365" y="3821794"/>
                <a:ext cx="84960" cy="25853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+mj-lt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+mj-lt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 dirty="0">
                    <a:solidFill>
                      <a:srgbClr val="FF0000"/>
                    </a:solidFill>
                    <a:latin typeface="+mj-lt"/>
                  </a:rPr>
                  <a:t>x</a:t>
                </a:r>
                <a:endParaRPr lang="en-US" sz="5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cxnSp>
          <p:nvCxnSpPr>
            <p:cNvPr id="147" name="Elbow Connector 146"/>
            <p:cNvCxnSpPr>
              <a:stCxn id="144" idx="4"/>
              <a:endCxn id="87" idx="3"/>
            </p:cNvCxnSpPr>
            <p:nvPr/>
          </p:nvCxnSpPr>
          <p:spPr bwMode="auto">
            <a:xfrm rot="16200000" flipH="1">
              <a:off x="1571505" y="3464431"/>
              <a:ext cx="1188038" cy="771763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49" name="TextBox 148"/>
            <p:cNvSpPr txBox="1"/>
            <p:nvPr/>
          </p:nvSpPr>
          <p:spPr>
            <a:xfrm>
              <a:off x="1782438" y="3413550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+mj-lt"/>
                </a:rPr>
                <a:t>I [20-16]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759821" y="4157483"/>
              <a:ext cx="7120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+mj-lt"/>
                </a:rPr>
                <a:t>I [15-11]</a:t>
              </a: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2289085" y="3662429"/>
              <a:ext cx="72472" cy="72472"/>
            </a:xfrm>
            <a:prstGeom prst="ellipse">
              <a:avLst/>
            </a:prstGeom>
            <a:solidFill>
              <a:srgbClr val="FF00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155" name="Elbow Connector 154"/>
            <p:cNvCxnSpPr>
              <a:stCxn id="154" idx="4"/>
              <a:endCxn id="86" idx="3"/>
            </p:cNvCxnSpPr>
            <p:nvPr/>
          </p:nvCxnSpPr>
          <p:spPr bwMode="auto">
            <a:xfrm rot="16200000" flipH="1">
              <a:off x="2292337" y="3767885"/>
              <a:ext cx="292053" cy="226084"/>
            </a:xfrm>
            <a:prstGeom prst="bentConnector2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156" name="Straight Arrow Connector 155"/>
            <p:cNvCxnSpPr>
              <a:stCxn id="85" idx="0"/>
              <a:endCxn id="96" idx="1"/>
            </p:cNvCxnSpPr>
            <p:nvPr/>
          </p:nvCxnSpPr>
          <p:spPr bwMode="auto">
            <a:xfrm flipV="1">
              <a:off x="2726708" y="4232422"/>
              <a:ext cx="381194" cy="1105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sp>
          <p:nvSpPr>
            <p:cNvPr id="170" name="TextBox 169"/>
            <p:cNvSpPr txBox="1"/>
            <p:nvPr/>
          </p:nvSpPr>
          <p:spPr>
            <a:xfrm>
              <a:off x="2230176" y="4670228"/>
              <a:ext cx="5854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 smtClean="0">
                  <a:solidFill>
                    <a:schemeClr val="accent1"/>
                  </a:solidFill>
                  <a:latin typeface="+mj-lt"/>
                </a:rPr>
                <a:t>RegDst</a:t>
              </a:r>
              <a:endParaRPr lang="en-US" sz="1100" dirty="0" smtClean="0">
                <a:solidFill>
                  <a:schemeClr val="accent1"/>
                </a:solidFill>
                <a:latin typeface="+mj-lt"/>
              </a:endParaRPr>
            </a:p>
          </p:txBody>
        </p:sp>
        <p:cxnSp>
          <p:nvCxnSpPr>
            <p:cNvPr id="171" name="Straight Connector 170"/>
            <p:cNvCxnSpPr>
              <a:stCxn id="85" idx="3"/>
            </p:cNvCxnSpPr>
            <p:nvPr/>
          </p:nvCxnSpPr>
          <p:spPr bwMode="auto">
            <a:xfrm flipH="1">
              <a:off x="2636402" y="4507032"/>
              <a:ext cx="110" cy="174717"/>
            </a:xfrm>
            <a:prstGeom prst="line">
              <a:avLst/>
            </a:prstGeom>
            <a:solidFill>
              <a:schemeClr val="bg1"/>
            </a:solidFill>
            <a:ln w="63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TextBox 205"/>
            <p:cNvSpPr txBox="1"/>
            <p:nvPr/>
          </p:nvSpPr>
          <p:spPr>
            <a:xfrm>
              <a:off x="3108960" y="4014216"/>
              <a:ext cx="6238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Write</a:t>
              </a:r>
            </a:p>
            <a:p>
              <a:r>
                <a:rPr lang="en-US" sz="1100" dirty="0" smtClean="0">
                  <a:solidFill>
                    <a:srgbClr val="FF0000"/>
                  </a:solidFill>
                  <a:latin typeface="+mj-lt"/>
                </a:rPr>
                <a:t>register</a:t>
              </a:r>
              <a:endParaRPr lang="en-US" sz="1100" b="1" dirty="0" smtClean="0">
                <a:solidFill>
                  <a:srgbClr val="FF0000"/>
                </a:solidFill>
                <a:latin typeface="+mj-lt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4010008"/>
      </p:ext>
    </p:extLst>
  </p:cSld>
  <p:clrMapOvr>
    <a:masterClrMapping/>
  </p:clrMapOvr>
  <p:transition advTm="2179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6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469" x="6045200" y="4276725"/>
          <p14:tracePt t="2478" x="6081713" y="4295775"/>
          <p14:tracePt t="2489" x="6143625" y="4313238"/>
          <p14:tracePt t="2500" x="6232525" y="4357688"/>
          <p14:tracePt t="2515" x="6323013" y="4402138"/>
          <p14:tracePt t="2532" x="6608763" y="4608513"/>
          <p14:tracePt t="2550" x="6973888" y="4840288"/>
          <p14:tracePt t="2565" x="7037388" y="4884738"/>
          <p14:tracePt t="2582" x="7108825" y="4929188"/>
          <p14:tracePt t="2601" x="7126288" y="4956175"/>
          <p14:tracePt t="2615" x="7126288" y="4973638"/>
          <p14:tracePt t="2632" x="7108825" y="5072063"/>
          <p14:tracePt t="2648" x="7054850" y="5180013"/>
          <p14:tracePt t="2665" x="7010400" y="5251450"/>
          <p14:tracePt t="8998" x="5313363" y="4840288"/>
          <p14:tracePt t="9008" x="4527550" y="4643438"/>
          <p14:tracePt t="9017" x="3705225" y="4384675"/>
          <p14:tracePt t="9034" x="2911475" y="4170363"/>
          <p14:tracePt t="9050" x="1204913" y="3724275"/>
          <p14:tracePt t="9067" x="0" y="3295650"/>
          <p14:tracePt t="9084" x="0" y="3232150"/>
          <p14:tracePt t="9118" x="0" y="3303588"/>
          <p14:tracePt t="9373" x="36513" y="3303588"/>
          <p14:tracePt t="9383" x="98425" y="3286125"/>
          <p14:tracePt t="9402" x="455613" y="3251200"/>
          <p14:tracePt t="9417" x="679450" y="3241675"/>
          <p14:tracePt t="9434" x="1322388" y="3205163"/>
          <p14:tracePt t="9451" x="1517650" y="3197225"/>
          <p14:tracePt t="9467" x="1874838" y="3170238"/>
          <p14:tracePt t="9484" x="1965325" y="3160713"/>
          <p14:tracePt t="9501" x="1973263" y="3160713"/>
          <p14:tracePt t="9596" x="1965325" y="3160713"/>
          <p14:tracePt t="9606" x="1938338" y="3160713"/>
          <p14:tracePt t="9617" x="1884363" y="3152775"/>
          <p14:tracePt t="9635" x="1758950" y="3133725"/>
          <p14:tracePt t="9650" x="1714500" y="3108325"/>
          <p14:tracePt t="9667" x="1527175" y="3044825"/>
          <p14:tracePt t="9684" x="1401763" y="3000375"/>
          <p14:tracePt t="9700" x="1116013" y="2884488"/>
          <p14:tracePt t="9717" x="911225" y="2751138"/>
          <p14:tracePt t="9734" x="857250" y="2724150"/>
          <p14:tracePt t="9751" x="822325" y="2714625"/>
          <p14:tracePt t="9809" x="830263" y="2714625"/>
          <p14:tracePt t="9820" x="874713" y="2751138"/>
          <p14:tracePt t="9834" x="955675" y="2813050"/>
          <p14:tracePt t="9851" x="1152525" y="2911475"/>
          <p14:tracePt t="9867" x="1330325" y="2990850"/>
          <p14:tracePt t="9884" x="1616075" y="3152775"/>
          <p14:tracePt t="9901" x="1697038" y="3187700"/>
          <p14:tracePt t="9917" x="1714500" y="3205163"/>
          <p14:tracePt t="9934" x="1751013" y="3295650"/>
          <p14:tracePt t="9951" x="1768475" y="3411538"/>
          <p14:tracePt t="9967" x="1768475" y="3455988"/>
          <p14:tracePt t="9984" x="1687513" y="3598863"/>
          <p14:tracePt t="10002" x="1554163" y="3848100"/>
          <p14:tracePt t="10017" x="1455738" y="4037013"/>
          <p14:tracePt t="10034" x="1357313" y="4251325"/>
          <p14:tracePt t="10051" x="1322388" y="4456113"/>
          <p14:tracePt t="10067" x="1303338" y="4732338"/>
          <p14:tracePt t="10084" x="1366838" y="4902200"/>
          <p14:tracePt t="10101" x="1428750" y="5000625"/>
          <p14:tracePt t="10118" x="1455738" y="5037138"/>
          <p14:tracePt t="10215" x="1411288" y="5037138"/>
          <p14:tracePt t="10226" x="1312863" y="5037138"/>
          <p14:tracePt t="10237" x="1268413" y="5037138"/>
          <p14:tracePt t="10251" x="1223963" y="5037138"/>
          <p14:tracePt t="10267" x="928688" y="5037138"/>
          <p14:tracePt t="10284" x="830263" y="5037138"/>
          <p14:tracePt t="10301" x="581025" y="4973638"/>
          <p14:tracePt t="10317" x="312738" y="4875213"/>
          <p14:tracePt t="10334" x="241300" y="4830763"/>
          <p14:tracePt t="10351" x="142875" y="4724400"/>
          <p14:tracePt t="10368" x="115888" y="4643438"/>
          <p14:tracePt t="10384" x="115888" y="4562475"/>
          <p14:tracePt t="10401" x="187325" y="4394200"/>
          <p14:tracePt t="10419" x="330200" y="4322763"/>
          <p14:tracePt t="10434" x="490538" y="4268788"/>
          <p14:tracePt t="10451" x="696913" y="4241800"/>
          <p14:tracePt t="12472" x="758825" y="4259263"/>
          <p14:tracePt t="12482" x="893763" y="4340225"/>
          <p14:tracePt t="12492" x="1116013" y="4518025"/>
          <p14:tracePt t="12502" x="1419225" y="4786313"/>
          <p14:tracePt t="12518" x="1652588" y="5000625"/>
          <p14:tracePt t="12534" x="2143125" y="5661025"/>
          <p14:tracePt t="12552" x="2312988" y="6054725"/>
          <p14:tracePt t="12568" x="2357438" y="6116638"/>
          <p14:tracePt t="12585" x="2455863" y="6205538"/>
          <p14:tracePt t="12918" x="2473325" y="6205538"/>
          <p14:tracePt t="12929" x="2517775" y="6205538"/>
          <p14:tracePt t="12939" x="2554288" y="6205538"/>
          <p14:tracePt t="12952" x="2625725" y="6188075"/>
          <p14:tracePt t="12968" x="2901950" y="6188075"/>
          <p14:tracePt t="12985" x="3027363" y="6188075"/>
          <p14:tracePt t="13001" x="3455988" y="6188075"/>
          <p14:tracePt t="13020" x="3902075" y="6126163"/>
          <p14:tracePt t="13035" x="4170363" y="6108700"/>
          <p14:tracePt t="13051" x="4652963" y="6054725"/>
          <p14:tracePt t="13068" x="4902200" y="6054725"/>
          <p14:tracePt t="13085" x="5180013" y="6037263"/>
          <p14:tracePt t="13101" x="5456238" y="6000750"/>
          <p14:tracePt t="13118" x="5572125" y="5973763"/>
          <p14:tracePt t="13135" x="5875338" y="5902325"/>
          <p14:tracePt t="13152" x="6205538" y="5875338"/>
          <p14:tracePt t="13168" x="6375400" y="5875338"/>
          <p14:tracePt t="13185" x="6661150" y="5875338"/>
          <p14:tracePt t="13202" x="6867525" y="5875338"/>
          <p14:tracePt t="13218" x="6965950" y="5875338"/>
          <p14:tracePt t="13235" x="7054850" y="5875338"/>
          <p14:tracePt t="13254" x="7108825" y="5875338"/>
          <p14:tracePt t="13268" x="7126288" y="5875338"/>
          <p14:tracePt t="13285" x="7143750" y="5875338"/>
          <p14:tracePt t="13366" x="7143750" y="5884863"/>
          <p14:tracePt t="13395" x="7143750" y="5894388"/>
          <p14:tracePt t="13406" x="7143750" y="5902325"/>
          <p14:tracePt t="13418" x="7143750" y="5919788"/>
          <p14:tracePt t="13436" x="7143750" y="6010275"/>
          <p14:tracePt t="13451" x="7116763" y="6081713"/>
          <p14:tracePt t="13468" x="7081838" y="6153150"/>
          <p14:tracePt t="13487" x="7072313" y="6188075"/>
          <p14:tracePt t="13501" x="7072313" y="6205538"/>
          <p14:tracePt t="13518" x="7072313" y="6215063"/>
          <p14:tracePt t="13629" x="7054850" y="6215063"/>
          <p14:tracePt t="13640" x="7010400" y="6205538"/>
          <p14:tracePt t="13651" x="6956425" y="6197600"/>
          <p14:tracePt t="13670" x="6858000" y="6170613"/>
          <p14:tracePt t="13685" x="6751638" y="6161088"/>
          <p14:tracePt t="13701" x="6473825" y="6161088"/>
          <p14:tracePt t="13718" x="6296025" y="6153150"/>
          <p14:tracePt t="13735" x="5803900" y="6134100"/>
          <p14:tracePt t="13751" x="5160963" y="6089650"/>
          <p14:tracePt t="13768" x="4840288" y="6081713"/>
          <p14:tracePt t="13785" x="4125913" y="6027738"/>
          <p14:tracePt t="13802" x="3482975" y="6000750"/>
          <p14:tracePt t="13818" x="3276600" y="5973763"/>
          <p14:tracePt t="13835" x="2759075" y="5946775"/>
          <p14:tracePt t="13854" x="2251075" y="5946775"/>
          <p14:tracePt t="13868" x="2098675" y="5946775"/>
          <p14:tracePt t="13885" x="1731963" y="5946775"/>
          <p14:tracePt t="13903" x="1473200" y="5965825"/>
          <p14:tracePt t="13918" x="1374775" y="5983288"/>
          <p14:tracePt t="13935" x="1250950" y="6045200"/>
          <p14:tracePt t="13951" x="1223963" y="6054725"/>
          <p14:tracePt t="15876" x="1322388" y="6045200"/>
          <p14:tracePt t="15885" x="1366838" y="6027738"/>
          <p14:tracePt t="15902" x="1446213" y="6000750"/>
          <p14:tracePt t="15919" x="1687513" y="5991225"/>
          <p14:tracePt t="15935" x="2098675" y="5991225"/>
          <p14:tracePt t="15952" x="2374900" y="6010275"/>
          <p14:tracePt t="15969" x="2759075" y="6054725"/>
          <p14:tracePt t="15987" x="3044825" y="6081713"/>
          <p14:tracePt t="16002" x="3125788" y="6089650"/>
          <p14:tracePt t="16019" x="3259138" y="6134100"/>
          <p14:tracePt t="16037" x="3367088" y="6205538"/>
          <p14:tracePt t="16052" x="3419475" y="6269038"/>
          <p14:tracePt t="16424" x="3411538" y="6251575"/>
          <p14:tracePt t="16434" x="3384550" y="6215063"/>
          <p14:tracePt t="16444" x="3357563" y="6180138"/>
          <p14:tracePt t="16454" x="3303588" y="6126163"/>
          <p14:tracePt t="16469" x="3259138" y="6081713"/>
          <p14:tracePt t="16486" x="3170238" y="6037263"/>
          <p14:tracePt t="16502" x="3143250" y="6000750"/>
          <p14:tracePt t="16519" x="3089275" y="5991225"/>
          <p14:tracePt t="16536" x="3036888" y="5991225"/>
          <p14:tracePt t="16552" x="3009900" y="5991225"/>
          <p14:tracePt t="16569" x="2965450" y="6010275"/>
          <p14:tracePt t="16586" x="2911475" y="6054725"/>
          <p14:tracePt t="16602" x="2901950" y="6081713"/>
          <p14:tracePt t="16619" x="2867025" y="6143625"/>
          <p14:tracePt t="16637" x="2857500" y="6197600"/>
          <p14:tracePt t="16652" x="2857500" y="6224588"/>
          <p14:tracePt t="16669" x="2857500" y="6286500"/>
          <p14:tracePt t="16687" x="2911475" y="6348413"/>
          <p14:tracePt t="16702" x="2938463" y="6348413"/>
          <p14:tracePt t="16719" x="3027363" y="6357938"/>
          <p14:tracePt t="16736" x="3062288" y="6357938"/>
          <p14:tracePt t="16752" x="3152775" y="6348413"/>
          <p14:tracePt t="16769" x="3251200" y="6330950"/>
          <p14:tracePt t="16786" x="3276600" y="6330950"/>
          <p14:tracePt t="16802" x="3286125" y="6323013"/>
          <p14:tracePt t="16830" x="3286125" y="6313488"/>
          <p14:tracePt t="16881" x="3268663" y="6296025"/>
          <p14:tracePt t="16891" x="3224213" y="6269038"/>
          <p14:tracePt t="16902" x="3197225" y="6259513"/>
          <p14:tracePt t="16919" x="3160713" y="6232525"/>
          <p14:tracePt t="16936" x="3027363" y="6215063"/>
          <p14:tracePt t="16953" x="2874963" y="6215063"/>
          <p14:tracePt t="16969" x="2840038" y="6215063"/>
          <p14:tracePt t="16986" x="2795588" y="6215063"/>
          <p14:tracePt t="17084" x="2813050" y="6215063"/>
          <p14:tracePt t="17094" x="2840038" y="6215063"/>
          <p14:tracePt t="17105" x="2874963" y="6215063"/>
          <p14:tracePt t="17119" x="2919413" y="6215063"/>
          <p14:tracePt t="17136" x="3062288" y="6188075"/>
          <p14:tracePt t="17154" x="3143250" y="6153150"/>
          <p14:tracePt t="17169" x="3143250" y="6143625"/>
          <p14:tracePt t="17202" x="3143250" y="6134100"/>
          <p14:tracePt t="17226" x="3143250" y="6126163"/>
          <p14:tracePt t="17238" x="3133725" y="6126163"/>
          <p14:tracePt t="17253" x="3108325" y="6116638"/>
          <p14:tracePt t="17269" x="3081338" y="6108700"/>
          <p14:tracePt t="17287" x="3036888" y="6081713"/>
          <p14:tracePt t="17302" x="3009900" y="6081713"/>
          <p14:tracePt t="17319" x="2928938" y="6054725"/>
          <p14:tracePt t="17337" x="2840038" y="6054725"/>
          <p14:tracePt t="17352" x="2803525" y="6054725"/>
          <p14:tracePt t="17369" x="2732088" y="6081713"/>
          <p14:tracePt t="17386" x="2714625" y="6089650"/>
          <p14:tracePt t="17403" x="2705100" y="6099175"/>
          <p14:tracePt t="17419" x="2705100" y="6108700"/>
          <p14:tracePt t="17460" x="2714625" y="6126163"/>
          <p14:tracePt t="17470" x="2724150" y="6134100"/>
          <p14:tracePt t="17486" x="2759075" y="6143625"/>
          <p14:tracePt t="17503" x="2894013" y="6170613"/>
          <p14:tracePt t="17521" x="3054350" y="6170613"/>
          <p14:tracePt t="17536" x="3116263" y="6153150"/>
          <p14:tracePt t="17552" x="3187700" y="6099175"/>
          <p14:tracePt t="17569" x="3205163" y="6081713"/>
          <p14:tracePt t="17586" x="3205163" y="6072188"/>
          <p14:tracePt t="17603" x="3205163" y="6037263"/>
          <p14:tracePt t="17620" x="3197225" y="6018213"/>
          <p14:tracePt t="17636" x="3152775" y="5956300"/>
          <p14:tracePt t="17652" x="3108325" y="5929313"/>
          <p14:tracePt t="17669" x="3089275" y="5919788"/>
          <p14:tracePt t="17686" x="3027363" y="5902325"/>
          <p14:tracePt t="17703" x="2955925" y="5911850"/>
          <p14:tracePt t="17719" x="2928938" y="5929313"/>
          <p14:tracePt t="17736" x="2884488" y="5956300"/>
          <p14:tracePt t="17754" x="2867025" y="5983288"/>
          <p14:tracePt t="17805" x="2867025" y="5991225"/>
          <p14:tracePt t="17825" x="2874963" y="5991225"/>
          <p14:tracePt t="17836" x="2901950" y="5991225"/>
          <p14:tracePt t="17853" x="2919413" y="6000750"/>
          <p14:tracePt t="17869" x="2955925" y="6000750"/>
          <p14:tracePt t="17886" x="2973388" y="6000750"/>
          <p14:tracePt t="17938" x="2965450" y="6000750"/>
          <p14:tracePt t="17947" x="2928938" y="6000750"/>
          <p14:tracePt t="19756" x="2928938" y="6010275"/>
          <p14:tracePt t="19766" x="2928938" y="6072188"/>
          <p14:tracePt t="19777" x="2928938" y="6099175"/>
          <p14:tracePt t="19788" x="2928938" y="6161088"/>
          <p14:tracePt t="19803" x="2928938" y="6232525"/>
          <p14:tracePt t="19820" x="2928938" y="6313488"/>
          <p14:tracePt t="19837" x="2955925" y="6323013"/>
          <p14:tracePt t="19853" x="3000375" y="6313488"/>
          <p14:tracePt t="19857" x="3098800" y="6242050"/>
          <p14:tracePt t="19870" x="3268663" y="6081713"/>
          <p14:tracePt t="19888" x="3411538" y="5911850"/>
          <p14:tracePt t="19903" x="3411538" y="5902325"/>
          <p14:tracePt t="19948" x="3375025" y="5884863"/>
          <p14:tracePt t="19959" x="3330575" y="5884863"/>
          <p14:tracePt t="19970" x="3295650" y="5875338"/>
          <p14:tracePt t="19988" x="3276600" y="5875338"/>
          <p14:tracePt t="20003" x="3251200" y="5875338"/>
          <p14:tracePt t="20020" x="3187700" y="5894388"/>
          <p14:tracePt t="20036" x="3152775" y="5929313"/>
          <p14:tracePt t="20053" x="3098800" y="5983288"/>
          <p14:tracePt t="20070" x="3081338" y="6000750"/>
          <p14:tracePt t="20101" x="3081338" y="6010275"/>
          <p14:tracePt t="20112" x="3081338" y="6054725"/>
          <p14:tracePt t="20123" x="3108325" y="6062663"/>
          <p14:tracePt t="20136" x="3116263" y="6072188"/>
          <p14:tracePt t="20154" x="3143250" y="6089650"/>
          <p14:tracePt t="20244" x="3143250" y="6099175"/>
          <p14:tracePt t="20254" x="3143250" y="6108700"/>
          <p14:tracePt t="20549" x="3214688" y="6134100"/>
          <p14:tracePt t="20559" x="3322638" y="6153150"/>
          <p14:tracePt t="20570" x="3490913" y="6197600"/>
          <p14:tracePt t="20588" x="3857625" y="6251575"/>
          <p14:tracePt t="20603" x="3956050" y="6251575"/>
          <p14:tracePt t="20620" x="4089400" y="6242050"/>
          <p14:tracePt t="20637" x="4133850" y="6215063"/>
          <p14:tracePt t="20653" x="4160838" y="6197600"/>
          <p14:tracePt t="20711" x="4125913" y="6143625"/>
          <p14:tracePt t="20721" x="4081463" y="6089650"/>
          <p14:tracePt t="20737" x="4044950" y="6062663"/>
          <p14:tracePt t="20753" x="3965575" y="5973763"/>
          <p14:tracePt t="20771" x="3894138" y="5946775"/>
          <p14:tracePt t="20787" x="3867150" y="5946775"/>
          <p14:tracePt t="20803" x="3759200" y="5956300"/>
          <p14:tracePt t="20820" x="3697288" y="5973763"/>
          <p14:tracePt t="20837" x="3571875" y="6027738"/>
          <p14:tracePt t="20853" x="3500438" y="6081713"/>
          <p14:tracePt t="20870" x="3490913" y="6089650"/>
          <p14:tracePt t="20887" x="3482975" y="6126163"/>
          <p14:tracePt t="20903" x="3482975" y="6197600"/>
          <p14:tracePt t="20920" x="3490913" y="6215063"/>
          <p14:tracePt t="20937" x="3554413" y="6269038"/>
          <p14:tracePt t="20954" x="3643313" y="6303963"/>
          <p14:tracePt t="20970" x="3679825" y="6313488"/>
          <p14:tracePt t="20987" x="3795713" y="6313488"/>
          <p14:tracePt t="21004" x="3848100" y="6313488"/>
          <p14:tracePt t="21020" x="3946525" y="6269038"/>
          <p14:tracePt t="21037" x="4000500" y="6215063"/>
          <p14:tracePt t="21053" x="4017963" y="6197600"/>
          <p14:tracePt t="21070" x="4027488" y="6153150"/>
          <p14:tracePt t="21104" x="4017963" y="6134100"/>
          <p14:tracePt t="21120" x="3919538" y="6081713"/>
          <p14:tracePt t="21137" x="3776663" y="6062663"/>
          <p14:tracePt t="21154" x="3751263" y="6072188"/>
          <p14:tracePt t="21170" x="3705225" y="6089650"/>
          <p14:tracePt t="21189" x="3687763" y="6134100"/>
          <p14:tracePt t="21203" x="3679825" y="6143625"/>
          <p14:tracePt t="21220" x="3679825" y="6205538"/>
          <p14:tracePt t="21238" x="3705225" y="6259513"/>
          <p14:tracePt t="21253" x="3732213" y="6286500"/>
          <p14:tracePt t="21270" x="3867150" y="6303963"/>
          <p14:tracePt t="24045" x="3759200" y="6054725"/>
          <p14:tracePt t="24054" x="3714750" y="5848350"/>
          <p14:tracePt t="24071" x="3697288" y="5688013"/>
          <p14:tracePt t="24087" x="3670300" y="5170488"/>
          <p14:tracePt t="24104" x="3670300" y="4724400"/>
          <p14:tracePt t="24121" x="3652838" y="4572000"/>
          <p14:tracePt t="24138" x="3643313" y="4340225"/>
          <p14:tracePt t="24154" x="3643313" y="4214813"/>
          <p14:tracePt t="25993" x="3616325" y="4179888"/>
          <p14:tracePt t="26004" x="3581400" y="4098925"/>
          <p14:tracePt t="26021" x="3536950" y="4037013"/>
          <p14:tracePt t="26038" x="3473450" y="3938588"/>
          <p14:tracePt t="26055" x="3357563" y="3857625"/>
          <p14:tracePt t="26071" x="3276600" y="3822700"/>
          <p14:tracePt t="26088" x="3116263" y="3705225"/>
          <p14:tracePt t="26105" x="2938463" y="3562350"/>
          <p14:tracePt t="26121" x="2857500" y="3517900"/>
          <p14:tracePt t="26139" x="2679700" y="3419475"/>
          <p14:tracePt t="26155" x="2536825" y="3357563"/>
          <p14:tracePt t="26172" x="2473325" y="3340100"/>
          <p14:tracePt t="26188" x="2357438" y="3313113"/>
          <p14:tracePt t="26206" x="2295525" y="3286125"/>
          <p14:tracePt t="26221" x="2276475" y="3286125"/>
          <p14:tracePt t="26238" x="2170113" y="3295650"/>
          <p14:tracePt t="26255" x="2089150" y="3330575"/>
          <p14:tracePt t="26271" x="1928813" y="3402013"/>
          <p14:tracePt t="26288" x="1758950" y="3411538"/>
          <p14:tracePt t="26305" x="1714500" y="3411538"/>
          <p14:tracePt t="26321" x="1670050" y="3384550"/>
          <p14:tracePt t="26339" x="1633538" y="3322638"/>
          <p14:tracePt t="26355" x="1608138" y="3295650"/>
          <p14:tracePt t="26358" x="1571625" y="3214688"/>
          <p14:tracePt t="26372" x="1544638" y="3197225"/>
          <p14:tracePt t="26390" x="1465263" y="3133725"/>
          <p14:tracePt t="26405" x="1446213" y="3125788"/>
          <p14:tracePt t="26422" x="1428750" y="3125788"/>
          <p14:tracePt t="26440" x="1401763" y="3125788"/>
          <p14:tracePt t="26455" x="1393825" y="3133725"/>
          <p14:tracePt t="26501" x="1393825" y="3152775"/>
          <p14:tracePt t="26512" x="1401763" y="3170238"/>
          <p14:tracePt t="26523" x="1419225" y="3179763"/>
          <p14:tracePt t="26538" x="1438275" y="3179763"/>
          <p14:tracePt t="26555" x="1473200" y="3187700"/>
          <p14:tracePt t="26572" x="1500188" y="3187700"/>
          <p14:tracePt t="26588" x="1517650" y="3187700"/>
          <p14:tracePt t="26605" x="1581150" y="3197225"/>
          <p14:tracePt t="26623" x="1731963" y="3241675"/>
          <p14:tracePt t="26638" x="1795463" y="3251200"/>
          <p14:tracePt t="26655" x="1866900" y="3295650"/>
          <p14:tracePt t="26671" x="1884363" y="3313113"/>
          <p14:tracePt t="26724" x="1874838" y="3330575"/>
          <p14:tracePt t="27091" x="1866900" y="3330575"/>
          <p14:tracePt t="27101" x="1857375" y="3330575"/>
          <p14:tracePt t="27121" x="1847850" y="3330575"/>
          <p14:tracePt t="27132" x="1839913" y="3330575"/>
          <p14:tracePt t="27143" x="1830388" y="3330575"/>
          <p14:tracePt t="27155" x="1822450" y="3322638"/>
          <p14:tracePt t="27173" x="1803400" y="3313113"/>
          <p14:tracePt t="27189" x="1785938" y="3313113"/>
          <p14:tracePt t="27205" x="1751013" y="3295650"/>
          <p14:tracePt t="27222" x="1731963" y="3295650"/>
          <p14:tracePt t="27660" x="1741488" y="3295650"/>
          <p14:tracePt t="27670" x="1751013" y="3295650"/>
          <p14:tracePt t="27691" x="1758950" y="3295650"/>
          <p14:tracePt t="27701" x="1768475" y="3295650"/>
          <p14:tracePt t="27711" x="1776413" y="3295650"/>
          <p14:tracePt t="28136" x="1785938" y="3295650"/>
          <p14:tracePt t="28208" x="1795463" y="3295650"/>
          <p14:tracePt t="28219" x="1812925" y="3295650"/>
          <p14:tracePt t="28239" x="1857375" y="3303588"/>
          <p14:tracePt t="28255" x="1893888" y="3303588"/>
          <p14:tracePt t="28272" x="1938338" y="3303588"/>
          <p14:tracePt t="28289" x="1946275" y="3303588"/>
          <p14:tracePt t="28381" x="1965325" y="3303588"/>
          <p14:tracePt t="28879" x="1982788" y="3303588"/>
          <p14:tracePt t="28889" x="2027238" y="3303588"/>
          <p14:tracePt t="28906" x="2081213" y="3303588"/>
          <p14:tracePt t="28922" x="2108200" y="3303588"/>
          <p14:tracePt t="28940" x="2197100" y="3286125"/>
          <p14:tracePt t="28955" x="2224088" y="3286125"/>
          <p14:tracePt t="28972" x="2295525" y="3276600"/>
          <p14:tracePt t="28991" x="2347913" y="3276600"/>
          <p14:tracePt t="29005" x="2401888" y="3268663"/>
          <p14:tracePt t="29022" x="2509838" y="3268663"/>
          <p14:tracePt t="29040" x="2589213" y="3286125"/>
          <p14:tracePt t="29056" x="2608263" y="3286125"/>
          <p14:tracePt t="29072" x="2643188" y="3286125"/>
          <p14:tracePt t="29089" x="2670175" y="3295650"/>
          <p14:tracePt t="29106" x="2724150" y="3303588"/>
          <p14:tracePt t="29123" x="2786063" y="3330575"/>
          <p14:tracePt t="29139" x="2813050" y="3340100"/>
          <p14:tracePt t="29156" x="2857500" y="3340100"/>
          <p14:tracePt t="29235" x="2857500" y="3330575"/>
          <p14:tracePt t="29387" x="2830513" y="3348038"/>
          <p14:tracePt t="29397" x="2776538" y="3367088"/>
          <p14:tracePt t="29407" x="2751138" y="3367088"/>
          <p14:tracePt t="29422" x="2724150" y="3375025"/>
          <p14:tracePt t="29439" x="2616200" y="3384550"/>
          <p14:tracePt t="29458" x="2446338" y="3384550"/>
          <p14:tracePt t="29472" x="2339975" y="3384550"/>
          <p14:tracePt t="29489" x="1928813" y="3384550"/>
          <p14:tracePt t="29506" x="1795463" y="3384550"/>
          <p14:tracePt t="29522" x="1714500" y="3384550"/>
          <p14:tracePt t="29763" x="1724025" y="3384550"/>
          <p14:tracePt t="29772" x="1751013" y="3384550"/>
          <p14:tracePt t="29789" x="1785938" y="3384550"/>
          <p14:tracePt t="29806" x="1857375" y="3384550"/>
          <p14:tracePt t="29823" x="1928813" y="3384550"/>
          <p14:tracePt t="29839" x="1973263" y="3384550"/>
          <p14:tracePt t="29856" x="2071688" y="3384550"/>
          <p14:tracePt t="29874" x="2179638" y="3384550"/>
          <p14:tracePt t="29889" x="2241550" y="3357563"/>
          <p14:tracePt t="29906" x="2330450" y="3330575"/>
          <p14:tracePt t="29922" x="2366963" y="3330575"/>
          <p14:tracePt t="29939" x="2419350" y="3322638"/>
          <p14:tracePt t="29956" x="2446338" y="3322638"/>
          <p14:tracePt t="29972" x="2455863" y="3330575"/>
          <p14:tracePt t="29989" x="2500313" y="3330575"/>
          <p14:tracePt t="30006" x="2562225" y="3330575"/>
          <p14:tracePt t="30023" x="2608263" y="3330575"/>
          <p14:tracePt t="30039" x="2724150" y="3330575"/>
          <p14:tracePt t="30057" x="2830513" y="3322638"/>
          <p14:tracePt t="30073" x="2857500" y="3303588"/>
          <p14:tracePt t="30089" x="2901950" y="3286125"/>
          <p14:tracePt t="30108" x="2955925" y="3259138"/>
          <p14:tracePt t="30122" x="2973388" y="3259138"/>
          <p14:tracePt t="30139" x="3000375" y="3259138"/>
          <p14:tracePt t="30156" x="3027363" y="3259138"/>
          <p14:tracePt t="30172" x="3044825" y="3251200"/>
          <p14:tracePt t="30189" x="3054350" y="3251200"/>
          <p14:tracePt t="30718" x="3017838" y="3251200"/>
          <p14:tracePt t="30728" x="2938463" y="3276600"/>
          <p14:tracePt t="30739" x="2884488" y="3295650"/>
          <p14:tracePt t="30757" x="2813050" y="3313113"/>
          <p14:tracePt t="30773" x="2339975" y="3394075"/>
          <p14:tracePt t="30789" x="1919288" y="3455988"/>
          <p14:tracePt t="30806" x="1803400" y="3473450"/>
          <p14:tracePt t="30823" x="1562100" y="3500438"/>
          <p14:tracePt t="30839" x="1312863" y="3500438"/>
          <p14:tracePt t="30856" x="1231900" y="3500438"/>
          <p14:tracePt t="30873" x="1204913" y="3500438"/>
          <p14:tracePt t="30951" x="1223963" y="3490913"/>
          <p14:tracePt t="30961" x="1258888" y="3482975"/>
          <p14:tracePt t="30973" x="1285875" y="3482975"/>
          <p14:tracePt t="30990" x="1303338" y="3482975"/>
          <p14:tracePt t="31006" x="1312863" y="3482975"/>
          <p14:tracePt t="31053" x="1347788" y="3482975"/>
          <p14:tracePt t="31063" x="1384300" y="3482975"/>
          <p14:tracePt t="31073" x="1411288" y="3473450"/>
          <p14:tracePt t="31089" x="1438275" y="3473450"/>
          <p14:tracePt t="31106" x="1473200" y="3465513"/>
          <p14:tracePt t="31123" x="1482725" y="3455988"/>
          <p14:tracePt t="31165" x="1517650" y="3446463"/>
          <p14:tracePt t="31175" x="1589088" y="3429000"/>
          <p14:tracePt t="31190" x="1616075" y="3419475"/>
          <p14:tracePt t="31206" x="1670050" y="3402013"/>
          <p14:tracePt t="31223" x="1724025" y="3375025"/>
          <p14:tracePt t="31240" x="1803400" y="3357563"/>
          <p14:tracePt t="31256" x="1911350" y="3313113"/>
          <p14:tracePt t="31273" x="1955800" y="3251200"/>
          <p14:tracePt t="31490" x="1973263" y="3251200"/>
          <p14:tracePt t="31499" x="2000250" y="3251200"/>
          <p14:tracePt t="31511" x="2027238" y="3251200"/>
          <p14:tracePt t="31523" x="2062163" y="3251200"/>
          <p14:tracePt t="31540" x="2098675" y="3251200"/>
          <p14:tracePt t="31556" x="2116138" y="3251200"/>
          <p14:tracePt t="31573" x="2143125" y="3251200"/>
          <p14:tracePt t="31591" x="2170113" y="3251200"/>
          <p14:tracePt t="31606" x="2187575" y="3259138"/>
          <p14:tracePt t="31623" x="2251075" y="3259138"/>
          <p14:tracePt t="31641" x="2286000" y="3268663"/>
          <p14:tracePt t="31656" x="2312988" y="3276600"/>
          <p14:tracePt t="31673" x="2357438" y="3295650"/>
          <p14:tracePt t="31690" x="2384425" y="3303588"/>
          <p14:tracePt t="31706" x="2455863" y="3322638"/>
          <p14:tracePt t="31723" x="2571750" y="3357563"/>
          <p14:tracePt t="31740" x="2643188" y="3357563"/>
          <p14:tracePt t="31756" x="2714625" y="3357563"/>
          <p14:tracePt t="31773" x="2803525" y="3357563"/>
          <p14:tracePt t="31790" x="2857500" y="3357563"/>
          <p14:tracePt t="31806" x="2946400" y="3357563"/>
          <p14:tracePt t="31824" x="3009900" y="3357563"/>
          <p14:tracePt t="31840" x="3027363" y="3357563"/>
          <p14:tracePt t="31856" x="3081338" y="3357563"/>
          <p14:tracePt t="31875" x="3187700" y="3357563"/>
          <p14:tracePt t="31890" x="3259138" y="3357563"/>
          <p14:tracePt t="31906" x="3330575" y="3357563"/>
          <p14:tracePt t="31923" x="3348038" y="3357563"/>
          <p14:tracePt t="31940" x="3367088" y="3357563"/>
          <p14:tracePt t="35117" x="3367088" y="3367088"/>
          <p14:tracePt t="35126" x="3357563" y="3411538"/>
          <p14:tracePt t="35140" x="3330575" y="3473450"/>
          <p14:tracePt t="35158" x="3268663" y="3759200"/>
          <p14:tracePt t="35174" x="3232150" y="3848100"/>
          <p14:tracePt t="35190" x="3160713" y="4054475"/>
          <p14:tracePt t="35207" x="3108325" y="4224338"/>
          <p14:tracePt t="35224" x="3089275" y="4286250"/>
          <p14:tracePt t="35241" x="3089275" y="4375150"/>
          <p14:tracePt t="35542" x="3071813" y="4402138"/>
          <p14:tracePt t="35553" x="3062288" y="4446588"/>
          <p14:tracePt t="35563" x="3036888" y="4545013"/>
          <p14:tracePt t="35574" x="3027363" y="4616450"/>
          <p14:tracePt t="35590" x="3009900" y="4697413"/>
          <p14:tracePt t="35607" x="2990850" y="4813300"/>
          <p14:tracePt t="35624" x="2982913" y="5000625"/>
          <p14:tracePt t="35641" x="2982913" y="5099050"/>
          <p14:tracePt t="35657" x="2982913" y="5160963"/>
          <p14:tracePt t="35898" x="2946400" y="5170488"/>
          <p14:tracePt t="35908" x="2901950" y="5187950"/>
          <p14:tracePt t="35924" x="2822575" y="5214938"/>
          <p14:tracePt t="35941" x="2571750" y="5357813"/>
          <p14:tracePt t="35959" x="2241550" y="5554663"/>
          <p14:tracePt t="35974" x="2143125" y="5626100"/>
          <p14:tracePt t="35991" x="1990725" y="6000750"/>
          <p14:tracePt t="36008" x="1990725" y="6126163"/>
          <p14:tracePt t="36024" x="2017713" y="6384925"/>
          <p14:tracePt t="36041" x="2179638" y="6608763"/>
          <p14:tracePt t="36057" x="2276475" y="6634163"/>
          <p14:tracePt t="36316" x="2428875" y="6599238"/>
          <p14:tracePt t="36326" x="2741613" y="6572250"/>
          <p14:tracePt t="36341" x="3179763" y="6537325"/>
          <p14:tracePt t="36357" x="4000500" y="6537325"/>
          <p14:tracePt t="36375" x="4625975" y="6572250"/>
          <p14:tracePt t="36391" x="4840288" y="6572250"/>
          <p14:tracePt t="36407" x="5153025" y="6554788"/>
          <p14:tracePt t="36426" x="5276850" y="6446838"/>
          <p14:tracePt t="36441" x="5286375" y="6411913"/>
          <p14:tracePt t="36660" x="5276850" y="6411913"/>
          <p14:tracePt t="36670" x="5241925" y="6411913"/>
          <p14:tracePt t="36680" x="5205413" y="6402388"/>
          <p14:tracePt t="36691" x="5126038" y="6348413"/>
          <p14:tracePt t="36708" x="4983163" y="6313488"/>
          <p14:tracePt t="36725" x="4714875" y="6276975"/>
          <p14:tracePt t="36741" x="4554538" y="6251575"/>
          <p14:tracePt t="36758" x="4510088" y="6242050"/>
          <p14:tracePt t="36774" x="4446588" y="6215063"/>
          <p14:tracePt t="36792" x="4402138" y="6188075"/>
          <p14:tracePt t="36807" x="4394200" y="6180138"/>
          <p14:tracePt t="36824" x="4375150" y="6161088"/>
          <p14:tracePt t="36843" x="4357688" y="6161088"/>
          <p14:tracePt t="37148" x="4367213" y="6161088"/>
          <p14:tracePt t="37168" x="4375150" y="6161088"/>
          <p14:tracePt t="37564" x="4384675" y="6161088"/>
          <p14:tracePt t="37574" x="4394200" y="6161088"/>
          <p14:tracePt t="37591" x="4402138" y="6161088"/>
          <p14:tracePt t="37608" x="4419600" y="6161088"/>
          <p14:tracePt t="37625" x="4465638" y="6170613"/>
          <p14:tracePt t="37641" x="4491038" y="6170613"/>
          <p14:tracePt t="37658" x="4545013" y="6170613"/>
          <p14:tracePt t="37675" x="4625975" y="6170613"/>
          <p14:tracePt t="37691" x="4697413" y="6170613"/>
          <p14:tracePt t="37708" x="4894263" y="6170613"/>
          <p14:tracePt t="37726" x="5133975" y="6161088"/>
          <p14:tracePt t="37742" x="5276850" y="6161088"/>
          <p14:tracePt t="37758" x="5554663" y="6170613"/>
          <p14:tracePt t="37775" x="5741988" y="6197600"/>
          <p14:tracePt t="37791" x="6054725" y="6232525"/>
          <p14:tracePt t="37808" x="6303963" y="6232525"/>
          <p14:tracePt t="37825" x="6419850" y="6242050"/>
          <p14:tracePt t="37841" x="6599238" y="6251575"/>
          <p14:tracePt t="37858" x="6777038" y="6269038"/>
          <p14:tracePt t="37875" x="6867525" y="6286500"/>
          <p14:tracePt t="37891" x="6983413" y="6348413"/>
          <p14:tracePt t="37910" x="7099300" y="6367463"/>
          <p14:tracePt t="37924" x="7143750" y="6367463"/>
          <p14:tracePt t="37941" x="7188200" y="6367463"/>
          <p14:tracePt t="38245" x="7180263" y="6357938"/>
          <p14:tracePt t="38255" x="7134225" y="6330950"/>
          <p14:tracePt t="38265" x="7072313" y="6313488"/>
          <p14:tracePt t="38275" x="7010400" y="6269038"/>
          <p14:tracePt t="38291" x="6929438" y="6232525"/>
          <p14:tracePt t="38308" x="6769100" y="6170613"/>
          <p14:tracePt t="38326" x="6616700" y="6116638"/>
          <p14:tracePt t="38341" x="6581775" y="6099175"/>
          <p14:tracePt t="38358" x="6465888" y="6072188"/>
          <p14:tracePt t="38376" x="6330950" y="6054725"/>
          <p14:tracePt t="38391" x="6251575" y="6054725"/>
          <p14:tracePt t="38408" x="6143625" y="6054725"/>
          <p14:tracePt t="38917" x="6089650" y="5911850"/>
          <p14:tracePt t="38927" x="6089650" y="5822950"/>
          <p14:tracePt t="38941" x="6089650" y="5732463"/>
          <p14:tracePt t="38958" x="6089650" y="5251450"/>
          <p14:tracePt t="38976" x="6089650" y="5027613"/>
          <p14:tracePt t="38992" x="6089650" y="4956175"/>
          <p14:tracePt t="39008" x="6062663" y="4795838"/>
          <p14:tracePt t="39026" x="6037263" y="4625975"/>
          <p14:tracePt t="39041" x="6018213" y="4562475"/>
          <p14:tracePt t="39059" x="5983288" y="4429125"/>
          <p14:tracePt t="39075" x="5965825" y="4375150"/>
          <p14:tracePt t="39091" x="5956300" y="4268788"/>
          <p14:tracePt t="39108" x="5911850" y="4197350"/>
          <p14:tracePt t="39125" x="5902325" y="4179888"/>
          <p14:tracePt t="39142" x="5867400" y="4170363"/>
          <p14:tracePt t="39159" x="5857875" y="4160838"/>
          <p14:tracePt t="39230" x="5857875" y="4170363"/>
          <p14:tracePt t="46161" x="5840413" y="4170363"/>
          <p14:tracePt t="46172" x="5813425" y="4170363"/>
          <p14:tracePt t="46182" x="5786438" y="4170363"/>
          <p14:tracePt t="46193" x="5741988" y="4179888"/>
          <p14:tracePt t="46211" x="5554663" y="4187825"/>
          <p14:tracePt t="46227" x="5446713" y="4187825"/>
          <p14:tracePt t="46243" x="5251450" y="4214813"/>
          <p14:tracePt t="46260" x="5170488" y="4214813"/>
          <p14:tracePt t="46277" x="5045075" y="4224338"/>
          <p14:tracePt t="46293" x="4991100" y="4224338"/>
          <p14:tracePt t="46310" x="4973638" y="4224338"/>
          <p14:tracePt t="46598" x="4973638" y="4232275"/>
          <p14:tracePt t="46609" x="4973638" y="4241800"/>
          <p14:tracePt t="46620" x="4983163" y="4241800"/>
          <p14:tracePt t="46630" x="5000625" y="4241800"/>
          <p14:tracePt t="46644" x="5018088" y="4241800"/>
          <p14:tracePt t="46660" x="5108575" y="4214813"/>
          <p14:tracePt t="46677" x="5153025" y="4170363"/>
          <p14:tracePt t="46694" x="5232400" y="4081463"/>
          <p14:tracePt t="46710" x="5313363" y="3990975"/>
          <p14:tracePt t="46727" x="5340350" y="3938588"/>
          <p14:tracePt t="46801" x="5340350" y="3946525"/>
          <p14:tracePt t="46811" x="5330825" y="3956050"/>
          <p14:tracePt t="46827" x="5313363" y="3983038"/>
          <p14:tracePt t="46844" x="5268913" y="4044950"/>
          <p14:tracePt t="46862" x="5214938" y="4187825"/>
          <p14:tracePt t="46877" x="5170488" y="4313238"/>
          <p14:tracePt t="46894" x="5054600" y="4527550"/>
          <p14:tracePt t="46910" x="4991100" y="4581525"/>
          <p14:tracePt t="46927" x="4857750" y="4705350"/>
          <p14:tracePt t="46943" x="4751388" y="4822825"/>
          <p14:tracePt t="46960" x="4724400" y="4867275"/>
          <p14:tracePt t="46977" x="4705350" y="4894263"/>
          <p14:tracePt t="47035" x="4705350" y="4902200"/>
          <p14:tracePt t="47045" x="4705350" y="4946650"/>
          <p14:tracePt t="47060" x="4687888" y="4991100"/>
          <p14:tracePt t="47077" x="4660900" y="5081588"/>
          <p14:tracePt t="47094" x="4652963" y="5133975"/>
          <p14:tracePt t="47110" x="4625975" y="5160963"/>
          <p14:tracePt t="47127" x="4581525" y="5180013"/>
          <p14:tracePt t="47146" x="4491038" y="5187950"/>
          <p14:tracePt t="47161" x="4411663" y="5214938"/>
          <p14:tracePt t="47177" x="4224338" y="5313363"/>
          <p14:tracePt t="47194" x="4125913" y="5367338"/>
          <p14:tracePt t="47211" x="3983038" y="5465763"/>
          <p14:tracePt t="47227" x="3848100" y="5527675"/>
          <p14:tracePt t="47244" x="3803650" y="5527675"/>
          <p14:tracePt t="47260" x="3679825" y="5527675"/>
          <p14:tracePt t="47278" x="3562350" y="5537200"/>
          <p14:tracePt t="47294" x="3536950" y="5545138"/>
          <p14:tracePt t="47310" x="3500438" y="5581650"/>
          <p14:tracePt t="47584" x="3536950" y="5562600"/>
          <p14:tracePt t="47594" x="3598863" y="5545138"/>
          <p14:tracePt t="47610" x="3687763" y="5518150"/>
          <p14:tracePt t="47627" x="3946525" y="5483225"/>
          <p14:tracePt t="47644" x="4197350" y="5465763"/>
          <p14:tracePt t="47661" x="4295775" y="5438775"/>
          <p14:tracePt t="47677" x="4527550" y="5411788"/>
          <p14:tracePt t="47694" x="4732338" y="5411788"/>
          <p14:tracePt t="47710" x="4830763" y="5438775"/>
          <p14:tracePt t="47727" x="4991100" y="5473700"/>
          <p14:tracePt t="47744" x="5010150" y="5473700"/>
          <p14:tracePt t="47858" x="4991100" y="5465763"/>
          <p14:tracePt t="47868" x="4965700" y="5456238"/>
          <p14:tracePt t="47879" x="4938713" y="5456238"/>
          <p14:tracePt t="47894" x="4938713" y="5446713"/>
          <p14:tracePt t="47910" x="4919663" y="5446713"/>
          <p14:tracePt t="47959" x="4875213" y="5429250"/>
          <p14:tracePt t="47972" x="4830763" y="5411788"/>
          <p14:tracePt t="47984" x="4803775" y="5411788"/>
          <p14:tracePt t="47995" x="4776788" y="5402263"/>
          <p14:tracePt t="48010" x="4732338" y="5384800"/>
          <p14:tracePt t="48027" x="4714875" y="5367338"/>
          <p14:tracePt t="48044" x="4705350" y="5367338"/>
          <p14:tracePt t="48102" x="4679950" y="5357813"/>
          <p14:tracePt t="48112" x="4670425" y="5357813"/>
          <p14:tracePt t="48214" x="4652963" y="5348288"/>
          <p14:tracePt t="48225" x="4608513" y="5330825"/>
          <p14:tracePt t="48244" x="4483100" y="5313363"/>
          <p14:tracePt t="48261" x="4419600" y="5340350"/>
          <p14:tracePt t="48277" x="4259263" y="5375275"/>
          <p14:tracePt t="48294" x="4214813" y="5394325"/>
          <p14:tracePt t="48690" x="4205288" y="5394325"/>
          <p14:tracePt t="48701" x="4170363" y="5394325"/>
          <p14:tracePt t="48711" x="4143375" y="5394325"/>
          <p14:tracePt t="48728" x="4098925" y="5384800"/>
          <p14:tracePt t="48744" x="3965575" y="5375275"/>
          <p14:tracePt t="48761" x="3803650" y="5375275"/>
          <p14:tracePt t="48778" x="3732213" y="5375275"/>
          <p14:tracePt t="48794" x="3608388" y="5394325"/>
          <p14:tracePt t="48812" x="3554413" y="5419725"/>
          <p14:tracePt t="48827" x="3554413" y="5429250"/>
          <p14:tracePt t="48861" x="3554413" y="5473700"/>
          <p14:tracePt t="48878" x="3589338" y="5554663"/>
          <p14:tracePt t="48894" x="3679825" y="5626100"/>
          <p14:tracePt t="48911" x="3714750" y="5653088"/>
          <p14:tracePt t="65344" x="3938588" y="5510213"/>
          <p14:tracePt t="65353" x="4098925" y="5357813"/>
          <p14:tracePt t="65365" x="4411663" y="5143500"/>
          <p14:tracePt t="65383" x="4965700" y="4813300"/>
          <p14:tracePt t="65398" x="5224463" y="4679950"/>
          <p14:tracePt t="65415" x="5518150" y="4473575"/>
          <p14:tracePt t="65433" x="5705475" y="4394200"/>
          <p14:tracePt t="65448" x="5786438" y="4367213"/>
          <p14:tracePt t="65465" x="5938838" y="4330700"/>
          <p14:tracePt t="65482" x="5956300" y="4313238"/>
          <p14:tracePt t="65498" x="5965825" y="4303713"/>
          <p14:tracePt t="65565" x="5965825" y="4295775"/>
          <p14:tracePt t="65596" x="5965825" y="4286250"/>
          <p14:tracePt t="65617" x="5956300" y="4286250"/>
          <p14:tracePt t="65628" x="5919788" y="4276725"/>
          <p14:tracePt t="65638" x="5894388" y="4276725"/>
          <p14:tracePt t="65648" x="5867400" y="4276725"/>
          <p14:tracePt t="65666" x="5840413" y="4276725"/>
          <p14:tracePt t="65682" x="5786438" y="4276725"/>
          <p14:tracePt t="65698" x="5715000" y="4276725"/>
          <p14:tracePt t="65715" x="5670550" y="4276725"/>
          <p14:tracePt t="65732" x="5599113" y="4295775"/>
          <p14:tracePt t="65749" x="5581650" y="4295775"/>
          <p14:tracePt t="65765" x="5572125" y="4303713"/>
          <p14:tracePt t="65799" x="5572125" y="4313238"/>
          <p14:tracePt t="65809" x="5572125" y="4340225"/>
          <p14:tracePt t="66154" x="5537200" y="4330700"/>
          <p14:tracePt t="66166" x="5456238" y="4313238"/>
          <p14:tracePt t="66182" x="5367338" y="4295775"/>
          <p14:tracePt t="66199" x="5232400" y="4276725"/>
          <p14:tracePt t="66216" x="5160963" y="4268788"/>
          <p14:tracePt t="66249" x="5153025" y="4259263"/>
          <p14:tracePt t="66734" x="5160963" y="4268788"/>
          <p14:tracePt t="66745" x="5180013" y="4303713"/>
          <p14:tracePt t="66754" x="5197475" y="4330700"/>
          <p14:tracePt t="66765" x="5214938" y="4402138"/>
          <p14:tracePt t="66782" x="5232400" y="4446588"/>
          <p14:tracePt t="66799" x="5241925" y="4518025"/>
          <p14:tracePt t="66815" x="5241925" y="4527550"/>
          <p14:tracePt t="66846" x="5232400" y="4545013"/>
          <p14:tracePt t="66856" x="5224463" y="4562475"/>
          <p14:tracePt t="66868" x="5214938" y="4562475"/>
          <p14:tracePt t="66958" x="5205413" y="4562475"/>
          <p14:tracePt t="66988" x="5197475" y="4562475"/>
          <p14:tracePt t="66999" x="5197475" y="4554538"/>
          <p14:tracePt t="67029" x="5197475" y="4537075"/>
          <p14:tracePt t="67049" x="5187950" y="4510088"/>
          <p14:tracePt t="67060" x="5170488" y="4473575"/>
          <p14:tracePt t="67070" x="5170488" y="4429125"/>
          <p14:tracePt t="67082" x="5170488" y="4357688"/>
          <p14:tracePt t="67099" x="5241925" y="4205288"/>
          <p14:tracePt t="67116" x="5295900" y="4143375"/>
          <p14:tracePt t="67133" x="5384800" y="4037013"/>
          <p14:tracePt t="67150" x="5465763" y="3973513"/>
          <p14:tracePt t="67166" x="5483225" y="3956050"/>
          <p14:tracePt t="67183" x="5518150" y="3911600"/>
          <p14:tracePt t="67364" x="5518150" y="3902075"/>
          <p14:tracePt t="67374" x="5510213" y="3902075"/>
          <p14:tracePt t="67384" x="5510213" y="3894138"/>
          <p14:tracePt t="67399" x="5500688" y="3884613"/>
          <p14:tracePt t="67416" x="5491163" y="3884613"/>
          <p14:tracePt t="67432" x="5483225" y="3884613"/>
          <p14:tracePt t="67449" x="5473700" y="3875088"/>
          <p14:tracePt t="67466" x="5429250" y="3875088"/>
          <p14:tracePt t="67483" x="5394325" y="3875088"/>
          <p14:tracePt t="67499" x="5375275" y="3875088"/>
          <p14:tracePt t="67618" x="5367338" y="3875088"/>
          <p14:tracePt t="67629" x="5357813" y="3884613"/>
          <p14:tracePt t="67648" x="5348288" y="3894138"/>
          <p14:tracePt t="67729" x="5330825" y="3894138"/>
          <p14:tracePt t="67740" x="5313363" y="3894138"/>
          <p14:tracePt t="67751" x="5295900" y="3894138"/>
          <p14:tracePt t="67766" x="5259388" y="3894138"/>
          <p14:tracePt t="67783" x="5143500" y="3884613"/>
          <p14:tracePt t="68208" x="5160963" y="3884613"/>
          <p14:tracePt t="68218" x="5187950" y="3884613"/>
          <p14:tracePt t="68233" x="5224463" y="3884613"/>
          <p14:tracePt t="68249" x="5268913" y="3884613"/>
          <p14:tracePt t="68266" x="5276850" y="3884613"/>
          <p14:tracePt t="68410" x="5259388" y="3911600"/>
          <p14:tracePt t="68421" x="5251450" y="3919538"/>
          <p14:tracePt t="68432" x="5241925" y="3965575"/>
          <p14:tracePt t="68451" x="5214938" y="4000500"/>
          <p14:tracePt t="68466" x="5214938" y="4017963"/>
          <p14:tracePt t="68482" x="5180013" y="4143375"/>
          <p14:tracePt t="68499" x="5170488" y="4268788"/>
          <p14:tracePt t="68516" x="5143500" y="4473575"/>
          <p14:tracePt t="68533" x="5108575" y="4616450"/>
          <p14:tracePt t="68969" x="5108575" y="4608513"/>
          <p14:tracePt t="68990" x="5108575" y="4581525"/>
          <p14:tracePt t="69000" x="5108575" y="4510088"/>
          <p14:tracePt t="69016" x="5108575" y="4438650"/>
          <p14:tracePt t="69033" x="5126038" y="4214813"/>
          <p14:tracePt t="69050" x="5205413" y="4017963"/>
          <p14:tracePt t="69066" x="5232400" y="4000500"/>
          <p14:tracePt t="69083" x="5268913" y="3973513"/>
          <p14:tracePt t="69355" x="5286375" y="3983038"/>
          <p14:tracePt t="69366" x="5303838" y="3990975"/>
          <p14:tracePt t="69383" x="5322888" y="3990975"/>
          <p14:tracePt t="69400" x="5375275" y="4017963"/>
          <p14:tracePt t="69416" x="5446713" y="4044950"/>
          <p14:tracePt t="69433" x="5456238" y="4054475"/>
          <p14:tracePt t="69449" x="5473700" y="4062413"/>
          <p14:tracePt t="69466" x="5483225" y="4062413"/>
          <p14:tracePt t="69528" x="5483225" y="4071938"/>
          <p14:tracePt t="70554" x="5438775" y="4071938"/>
          <p14:tracePt t="70565" x="5419725" y="4071938"/>
          <p14:tracePt t="70576" x="5402263" y="4081463"/>
          <p14:tracePt t="70586" x="5375275" y="4098925"/>
          <p14:tracePt t="70600" x="5330825" y="4116388"/>
          <p14:tracePt t="70617" x="5224463" y="4143375"/>
          <p14:tracePt t="70633" x="5160963" y="4160838"/>
          <p14:tracePt t="70650" x="5099050" y="4197350"/>
          <p14:tracePt t="70666" x="5072063" y="4205288"/>
          <p14:tracePt t="70683" x="5062538" y="4205288"/>
          <p14:tracePt t="70798" x="5072063" y="4205288"/>
          <p14:tracePt t="70808" x="5089525" y="4205288"/>
          <p14:tracePt t="70819" x="5099050" y="4205288"/>
          <p14:tracePt t="70833" x="5116513" y="4197350"/>
          <p14:tracePt t="70850" x="5160963" y="4187825"/>
          <p14:tracePt t="70867" x="5180013" y="4179888"/>
          <p14:tracePt t="70871" x="5197475" y="4170363"/>
          <p14:tracePt t="70883" x="5232400" y="4152900"/>
          <p14:tracePt t="70900" x="5303838" y="4116388"/>
          <p14:tracePt t="70916" x="5348288" y="4098925"/>
          <p14:tracePt t="70933" x="5402263" y="4089400"/>
          <p14:tracePt t="70950" x="5411788" y="4081463"/>
          <p14:tracePt t="71021" x="5402263" y="4081463"/>
          <p14:tracePt t="71031" x="5384800" y="4081463"/>
          <p14:tracePt t="71051" x="5340350" y="4089400"/>
          <p14:tracePt t="71067" x="5313363" y="4089400"/>
          <p14:tracePt t="71083" x="5259388" y="4098925"/>
          <p14:tracePt t="71100" x="5232400" y="4108450"/>
          <p14:tracePt t="71116" x="5133975" y="4152900"/>
          <p14:tracePt t="71134" x="5037138" y="4187825"/>
          <p14:tracePt t="71150" x="5000625" y="4197350"/>
          <p14:tracePt t="71166" x="4965700" y="4224338"/>
          <p14:tracePt t="71186" x="4956175" y="4224338"/>
          <p14:tracePt t="71276" x="4965700" y="4224338"/>
          <p14:tracePt t="71286" x="4983163" y="4224338"/>
          <p14:tracePt t="71300" x="5010150" y="4224338"/>
          <p14:tracePt t="71317" x="5072063" y="4224338"/>
          <p14:tracePt t="71334" x="5099050" y="4224338"/>
          <p14:tracePt t="71350" x="5108575" y="4224338"/>
          <p14:tracePt t="71367" x="5116513" y="4224338"/>
          <p14:tracePt t="71834" x="5108575" y="4224338"/>
          <p14:tracePt t="71854" x="5089525" y="4224338"/>
          <p14:tracePt t="71874" x="5081588" y="4224338"/>
          <p14:tracePt t="71886" x="5054600" y="4224338"/>
          <p14:tracePt t="71900" x="5045075" y="4224338"/>
          <p14:tracePt t="71917" x="5027613" y="4224338"/>
          <p14:tracePt t="71934" x="4991100" y="4214813"/>
          <p14:tracePt t="71950" x="4973638" y="4205288"/>
          <p14:tracePt t="71967" x="4911725" y="4205288"/>
          <p14:tracePt t="71984" x="4857750" y="4197350"/>
          <p14:tracePt t="72000" x="4776788" y="4187825"/>
          <p14:tracePt t="72017" x="4732338" y="4170363"/>
          <p14:tracePt t="72034" x="4724400" y="4160838"/>
          <p14:tracePt t="72051" x="4705350" y="4133850"/>
          <p14:tracePt t="72424" x="4687888" y="4133850"/>
          <p14:tracePt t="72433" x="4670425" y="4133850"/>
          <p14:tracePt t="72450" x="4633913" y="4133850"/>
          <p14:tracePt t="72467" x="4537075" y="4133850"/>
          <p14:tracePt t="72484" x="4491038" y="4133850"/>
          <p14:tracePt t="72500" x="4483100" y="4133850"/>
          <p14:tracePt t="72647" x="4483100" y="4116388"/>
          <p14:tracePt t="72657" x="4510088" y="4108450"/>
          <p14:tracePt t="72668" x="4527550" y="4098925"/>
          <p14:tracePt t="72684" x="4545013" y="4089400"/>
          <p14:tracePt t="72700" x="4608513" y="4062413"/>
          <p14:tracePt t="72717" x="4643438" y="4037013"/>
          <p14:tracePt t="72734" x="4652963" y="4037013"/>
          <p14:tracePt t="72750" x="4670425" y="4027488"/>
          <p14:tracePt t="72859" x="4660900" y="4027488"/>
          <p14:tracePt t="72871" x="4652963" y="4027488"/>
          <p14:tracePt t="72890" x="4643438" y="4027488"/>
          <p14:tracePt t="72961" x="4625975" y="4010025"/>
          <p14:tracePt t="72972" x="4608513" y="4010025"/>
          <p14:tracePt t="74120" x="4625975" y="4000500"/>
          <p14:tracePt t="75278" x="4660900" y="4000500"/>
          <p14:tracePt t="76761" x="4732338" y="4010025"/>
          <p14:tracePt t="76771" x="4741863" y="4010025"/>
          <p14:tracePt t="76802" x="4759325" y="4010025"/>
          <p14:tracePt t="76812" x="4795838" y="4010025"/>
          <p14:tracePt t="76832" x="4813300" y="4010025"/>
          <p14:tracePt t="76842" x="4830763" y="4010025"/>
          <p14:tracePt t="76853" x="4848225" y="4010025"/>
          <p14:tracePt t="76868" x="4875213" y="4010025"/>
          <p14:tracePt t="76885" x="4938713" y="4017963"/>
          <p14:tracePt t="76903" x="4991100" y="4027488"/>
          <p14:tracePt t="76918" x="5018088" y="4027488"/>
          <p14:tracePt t="76935" x="5081588" y="4027488"/>
          <p14:tracePt t="76951" x="5116513" y="4027488"/>
          <p14:tracePt t="76968" x="5160963" y="4027488"/>
          <p14:tracePt t="76985" x="5170488" y="4027488"/>
          <p14:tracePt t="77309" x="5187950" y="4027488"/>
          <p14:tracePt t="77320" x="5205413" y="4027488"/>
          <p14:tracePt t="77335" x="5214938" y="4027488"/>
          <p14:tracePt t="77352" x="5251450" y="4044950"/>
          <p14:tracePt t="77370" x="5348288" y="4062413"/>
          <p14:tracePt t="77385" x="5411788" y="4071938"/>
          <p14:tracePt t="77401" x="5537200" y="4108450"/>
          <p14:tracePt t="77418" x="5634038" y="4152900"/>
          <p14:tracePt t="77435" x="5813425" y="4241800"/>
          <p14:tracePt t="77451" x="5848350" y="4241800"/>
          <p14:tracePt t="77756" x="5830888" y="4241800"/>
          <p14:tracePt t="77767" x="5813425" y="4241800"/>
          <p14:tracePt t="77786" x="5751513" y="4268788"/>
          <p14:tracePt t="77802" x="5697538" y="4286250"/>
          <p14:tracePt t="77819" x="5616575" y="4295775"/>
          <p14:tracePt t="77837" x="5572125" y="4322763"/>
          <p14:tracePt t="77852" x="5545138" y="4322763"/>
          <p14:tracePt t="77868" x="5473700" y="4367213"/>
          <p14:tracePt t="77885" x="5394325" y="4394200"/>
          <p14:tracePt t="77902" x="5251450" y="4438650"/>
          <p14:tracePt t="77919" x="5153025" y="4473575"/>
          <p14:tracePt t="77935" x="5126038" y="4483100"/>
          <p14:tracePt t="78010" x="5116513" y="4483100"/>
          <p14:tracePt t="78112" x="5108575" y="4483100"/>
          <p14:tracePt t="78122" x="5099050" y="4473575"/>
          <p14:tracePt t="78135" x="5089525" y="4465638"/>
          <p14:tracePt t="78152" x="5054600" y="4446588"/>
          <p14:tracePt t="78168" x="5027613" y="4429125"/>
          <p14:tracePt t="78185" x="4983163" y="4411663"/>
          <p14:tracePt t="78203" x="4965700" y="4402138"/>
          <p14:tracePt t="78235" x="4946650" y="4402138"/>
          <p14:tracePt t="78252" x="4938713" y="4402138"/>
          <p14:tracePt t="78416" x="4946650" y="4402138"/>
          <p14:tracePt t="78457" x="4956175" y="4402138"/>
          <p14:tracePt t="78722" x="4965700" y="4402138"/>
          <p14:tracePt t="78742" x="4983163" y="4384675"/>
          <p14:tracePt t="78752" x="5000625" y="4384675"/>
          <p14:tracePt t="78769" x="5010150" y="4384675"/>
          <p14:tracePt t="78803" x="5027613" y="4384675"/>
          <p14:tracePt t="78813" x="5045075" y="4384675"/>
          <p14:tracePt t="78823" x="5054600" y="4384675"/>
          <p14:tracePt t="78925" x="5054600" y="4375150"/>
          <p14:tracePt t="78986" x="5045075" y="4375150"/>
          <p14:tracePt t="79006" x="5037138" y="4375150"/>
          <p14:tracePt t="79016" x="5027613" y="4367213"/>
          <p14:tracePt t="79026" x="5027613" y="4357688"/>
          <p14:tracePt t="79037" x="5018088" y="4357688"/>
          <p14:tracePt t="79052" x="5010150" y="4357688"/>
          <p14:tracePt t="79069" x="5000625" y="4357688"/>
          <p14:tracePt t="79086" x="4973638" y="4357688"/>
          <p14:tracePt t="79119" x="4956175" y="4357688"/>
          <p14:tracePt t="79229" x="4956175" y="4367213"/>
          <p14:tracePt t="79240" x="4965700" y="4411663"/>
          <p14:tracePt t="79260" x="4973638" y="4438650"/>
          <p14:tracePt t="79270" x="4973638" y="4473575"/>
          <p14:tracePt t="79286" x="4973638" y="4491038"/>
          <p14:tracePt t="79302" x="4973638" y="4589463"/>
          <p14:tracePt t="79321" x="4973638" y="4687888"/>
          <p14:tracePt t="79336" x="4991100" y="4732338"/>
          <p14:tracePt t="79352" x="5018088" y="4875213"/>
          <p14:tracePt t="79369" x="5018088" y="4929188"/>
          <p14:tracePt t="79372" x="5018088" y="4946650"/>
          <p14:tracePt t="79385" x="5018088" y="4973638"/>
          <p14:tracePt t="79402" x="5018088" y="4983163"/>
          <p14:tracePt t="79452" x="5018088" y="4991100"/>
          <p14:tracePt t="79554" x="5000625" y="4991100"/>
          <p14:tracePt t="79564" x="4983163" y="4991100"/>
          <p14:tracePt t="79574" x="4956175" y="4991100"/>
          <p14:tracePt t="79585" x="4919663" y="4991100"/>
          <p14:tracePt t="79602" x="4848225" y="4991100"/>
          <p14:tracePt t="79619" x="4705350" y="4991100"/>
          <p14:tracePt t="79636" x="4518025" y="4946650"/>
          <p14:tracePt t="79652" x="4429125" y="4929188"/>
          <p14:tracePt t="79669" x="4125913" y="4875213"/>
          <p14:tracePt t="79686" x="3732213" y="4857750"/>
          <p14:tracePt t="79702" x="3581400" y="4857750"/>
          <p14:tracePt t="79719" x="3402013" y="4875213"/>
          <p14:tracePt t="79737" x="3348038" y="4884738"/>
          <p14:tracePt t="79752" x="3330575" y="4894263"/>
          <p14:tracePt t="79769" x="3330575" y="4902200"/>
          <p14:tracePt t="80001" x="3340100" y="4902200"/>
          <p14:tracePt t="80011" x="3357563" y="4902200"/>
          <p14:tracePt t="80022" x="3367088" y="4902200"/>
          <p14:tracePt t="80036" x="3375025" y="4902200"/>
          <p14:tracePt t="80052" x="3384550" y="4902200"/>
          <p14:tracePt t="80069" x="3394075" y="4902200"/>
          <p14:tracePt t="80086" x="3411538" y="4902200"/>
          <p14:tracePt t="80102" x="3446463" y="4902200"/>
          <p14:tracePt t="80119" x="3465513" y="4902200"/>
          <p14:tracePt t="80136" x="3527425" y="4902200"/>
          <p14:tracePt t="80153" x="3633788" y="4902200"/>
          <p14:tracePt t="80169" x="3697288" y="4902200"/>
          <p14:tracePt t="80186" x="3857625" y="4902200"/>
          <p14:tracePt t="80204" x="4071938" y="4840288"/>
          <p14:tracePt t="80219" x="4187825" y="4795838"/>
          <p14:tracePt t="80236" x="4465638" y="4741863"/>
          <p14:tracePt t="80252" x="4589463" y="4724400"/>
          <p14:tracePt t="80269" x="4776788" y="4697413"/>
          <p14:tracePt t="80286" x="4929188" y="4643438"/>
          <p14:tracePt t="80302" x="4965700" y="4633913"/>
          <p14:tracePt t="80319" x="5027613" y="4616450"/>
          <p14:tracePt t="80336" x="5062538" y="4608513"/>
          <p14:tracePt t="80352" x="5099050" y="4589463"/>
          <p14:tracePt t="80369" x="5143500" y="4581525"/>
          <p14:tracePt t="80388" x="5187950" y="4572000"/>
          <p14:tracePt t="80402" x="5205413" y="4572000"/>
          <p14:tracePt t="80419" x="5241925" y="4554538"/>
          <p14:tracePt t="80437" x="5276850" y="4545013"/>
          <p14:tracePt t="80453" x="5286375" y="4527550"/>
          <p14:tracePt t="80469" x="5313363" y="4500563"/>
          <p14:tracePt t="80486" x="5330825" y="4491038"/>
          <p14:tracePt t="80502" x="5357813" y="4465638"/>
          <p14:tracePt t="80519" x="5394325" y="4394200"/>
          <p14:tracePt t="80536" x="5411788" y="4367213"/>
          <p14:tracePt t="80552" x="5438775" y="4276725"/>
          <p14:tracePt t="80570" x="5465763" y="4214813"/>
          <p14:tracePt t="80586" x="5465763" y="4187825"/>
          <p14:tracePt t="80602" x="5465763" y="4160838"/>
          <p14:tracePt t="80712" x="5429250" y="4160838"/>
          <p14:tracePt t="80722" x="5411788" y="4170363"/>
          <p14:tracePt t="80736" x="5394325" y="4187825"/>
          <p14:tracePt t="80753" x="5367338" y="4224338"/>
          <p14:tracePt t="80769" x="5348288" y="4259263"/>
          <p14:tracePt t="80786" x="5295900" y="4322763"/>
          <p14:tracePt t="80803" x="5187950" y="4456113"/>
          <p14:tracePt t="80819" x="5116513" y="4572000"/>
          <p14:tracePt t="80836" x="5010150" y="4751388"/>
          <p14:tracePt t="80854" x="4938713" y="4938713"/>
          <p14:tracePt t="80869" x="4911725" y="5000625"/>
          <p14:tracePt t="80886" x="4894263" y="5081588"/>
          <p14:tracePt t="80919" x="4875213" y="5081588"/>
          <p14:tracePt t="80936" x="4848225" y="5081588"/>
          <p14:tracePt t="80953" x="4848225" y="5089525"/>
          <p14:tracePt t="80969" x="4830763" y="5089525"/>
          <p14:tracePt t="81008" x="4822825" y="5072063"/>
          <p14:tracePt t="81019" x="4822825" y="5054600"/>
          <p14:tracePt t="81241" x="4875213" y="4991100"/>
          <p14:tracePt t="81250" x="4956175" y="4894263"/>
          <p14:tracePt t="81270" x="5170488" y="4491038"/>
          <p14:tracePt t="81286" x="5268913" y="4259263"/>
          <p14:tracePt t="81303" x="5375275" y="4044950"/>
          <p14:tracePt t="81322" x="5402263" y="4010025"/>
          <p14:tracePt t="81454" x="5384800" y="4000500"/>
          <p14:tracePt t="81464" x="5367338" y="4000500"/>
          <p14:tracePt t="81474" x="5348288" y="4000500"/>
          <p14:tracePt t="81486" x="5330825" y="4000500"/>
          <p14:tracePt t="81505" x="5313363" y="4000500"/>
          <p14:tracePt t="81519" x="5295900" y="4000500"/>
          <p14:tracePt t="81536" x="5268913" y="4000500"/>
          <p14:tracePt t="81553" x="5241925" y="4017963"/>
          <p14:tracePt t="81569" x="5153025" y="4071938"/>
          <p14:tracePt t="81586" x="5126038" y="4098925"/>
          <p14:tracePt t="81603" x="5099050" y="4125913"/>
          <p14:tracePt t="81620" x="5089525" y="4160838"/>
          <p14:tracePt t="81636" x="5072063" y="4197350"/>
          <p14:tracePt t="81653" x="5054600" y="4224338"/>
          <p14:tracePt t="81669" x="5027613" y="4268788"/>
          <p14:tracePt t="81687" x="5018088" y="4295775"/>
          <p14:tracePt t="81703" x="5010150" y="4303713"/>
          <p14:tracePt t="81719" x="5010150" y="4348163"/>
          <p14:tracePt t="81737" x="5010150" y="4375150"/>
          <p14:tracePt t="81942" x="5037138" y="4384675"/>
          <p14:tracePt t="81952" x="5072063" y="4394200"/>
          <p14:tracePt t="81971" x="5180013" y="4446588"/>
          <p14:tracePt t="81986" x="5251450" y="4483100"/>
          <p14:tracePt t="82003" x="5384800" y="4598988"/>
          <p14:tracePt t="82019" x="5429250" y="4633913"/>
          <p14:tracePt t="82036" x="5456238" y="4660900"/>
          <p14:tracePt t="82053" x="5456238" y="4670425"/>
          <p14:tracePt t="82084" x="5446713" y="4679950"/>
          <p14:tracePt t="82093" x="5411788" y="4714875"/>
          <p14:tracePt t="82104" x="5375275" y="4724400"/>
          <p14:tracePt t="82120" x="5357813" y="4732338"/>
          <p14:tracePt t="82136" x="5330825" y="4768850"/>
          <p14:tracePt t="82154" x="5322888" y="4768850"/>
          <p14:tracePt t="82169" x="5313363" y="4795838"/>
          <p14:tracePt t="82187" x="5268913" y="4857750"/>
          <p14:tracePt t="82203" x="5241925" y="4983163"/>
          <p14:tracePt t="82219" x="5187950" y="5089525"/>
          <p14:tracePt t="82236" x="5180013" y="5108575"/>
          <p14:tracePt t="82520" x="5116513" y="5143500"/>
          <p14:tracePt t="82530" x="5037138" y="5187950"/>
          <p14:tracePt t="82541" x="4919663" y="5224463"/>
          <p14:tracePt t="82553" x="4795838" y="5286375"/>
          <p14:tracePt t="82570" x="4491038" y="5348288"/>
          <p14:tracePt t="82586" x="4286250" y="5375275"/>
          <p14:tracePt t="82603" x="4071938" y="5402263"/>
          <p14:tracePt t="82621" x="3795713" y="5402263"/>
          <p14:tracePt t="82636" x="3687763" y="5402263"/>
          <p14:tracePt t="82653" x="3500438" y="5402263"/>
          <p14:tracePt t="82670" x="3438525" y="5402263"/>
          <p14:tracePt t="82733" x="3446463" y="5394325"/>
          <p14:tracePt t="82744" x="3500438" y="5367338"/>
          <p14:tracePt t="82756" x="3562350" y="5348288"/>
          <p14:tracePt t="82770" x="3652838" y="5295900"/>
          <p14:tracePt t="82786" x="3911600" y="5241925"/>
          <p14:tracePt t="82805" x="4224338" y="5224463"/>
          <p14:tracePt t="82820" x="4348163" y="5224463"/>
          <p14:tracePt t="82836" x="4598988" y="5224463"/>
          <p14:tracePt t="82853" x="4714875" y="5224463"/>
          <p14:tracePt t="82870" x="4938713" y="5224463"/>
          <p14:tracePt t="82886" x="5072063" y="5241925"/>
          <p14:tracePt t="82903" x="5108575" y="5259388"/>
          <p14:tracePt t="82920" x="5143500" y="5259388"/>
          <p14:tracePt t="82977" x="5160963" y="5241925"/>
          <p14:tracePt t="82987" x="5170488" y="5224463"/>
          <p14:tracePt t="83058" x="5170488" y="5214938"/>
          <p14:tracePt t="83069" x="5170488" y="5197475"/>
          <p14:tracePt t="83130" x="5170488" y="5187950"/>
          <p14:tracePt t="83170" x="5170488" y="5160963"/>
          <p14:tracePt t="83181" x="5197475" y="5133975"/>
          <p14:tracePt t="83191" x="5224463" y="5116513"/>
          <p14:tracePt t="83203" x="5241925" y="5072063"/>
          <p14:tracePt t="83221" x="5276850" y="5027613"/>
          <p14:tracePt t="83236" x="5295900" y="4991100"/>
          <p14:tracePt t="83253" x="5303838" y="4956175"/>
          <p14:tracePt t="83270" x="5303838" y="4946650"/>
          <p14:tracePt t="83507" x="5303838" y="4938713"/>
          <p14:tracePt t="83526" x="5295900" y="4938713"/>
          <p14:tracePt t="83536" x="5276850" y="4929188"/>
          <p14:tracePt t="83553" x="5251450" y="4929188"/>
          <p14:tracePt t="83570" x="5205413" y="4919663"/>
          <p14:tracePt t="83607" x="5197475" y="4902200"/>
          <p14:tracePt t="83627" x="5197475" y="4894263"/>
          <p14:tracePt t="83638" x="5197475" y="4875213"/>
          <p14:tracePt t="83658" x="5197475" y="4848225"/>
          <p14:tracePt t="83670" x="5232400" y="4822825"/>
          <p14:tracePt t="83688" x="5375275" y="4724400"/>
          <p14:tracePt t="83703" x="5527675" y="4625975"/>
          <p14:tracePt t="83720" x="5803900" y="4562475"/>
          <p14:tracePt t="83736" x="5919788" y="4545013"/>
          <p14:tracePt t="84087" x="5803900" y="4545013"/>
          <p14:tracePt t="84096" x="5776913" y="4545013"/>
          <p14:tracePt t="84106" x="5751513" y="4545013"/>
          <p14:tracePt t="84120" x="5715000" y="4545013"/>
          <p14:tracePt t="84137" x="5680075" y="4545013"/>
          <p14:tracePt t="84450" x="5661025" y="4554538"/>
          <p14:tracePt t="84461" x="5634038" y="4554538"/>
          <p14:tracePt t="84471" x="5599113" y="4562475"/>
          <p14:tracePt t="84487" x="5572125" y="4572000"/>
          <p14:tracePt t="84503" x="5446713" y="4589463"/>
          <p14:tracePt t="84521" x="5357813" y="4598988"/>
          <p14:tracePt t="84537" x="5330825" y="4598988"/>
          <p14:tracePt t="84554" x="5303838" y="4598988"/>
          <p14:tracePt t="84572" x="5276850" y="4608513"/>
          <p14:tracePt t="84587" x="5268913" y="4608513"/>
          <p14:tracePt t="84603" x="5214938" y="4625975"/>
          <p14:tracePt t="84620" x="5197475" y="4633913"/>
          <p14:tracePt t="84637" x="5180013" y="4643438"/>
          <p14:tracePt t="84653" x="5170488" y="4643438"/>
          <p14:tracePt t="84857" x="5170488" y="4616450"/>
          <p14:tracePt t="84867" x="5170488" y="4581525"/>
          <p14:tracePt t="84878" x="5180013" y="4554538"/>
          <p14:tracePt t="84888" x="5180013" y="4527550"/>
          <p14:tracePt t="84904" x="5180013" y="4491038"/>
          <p14:tracePt t="84920" x="5180013" y="4456113"/>
          <p14:tracePt t="84937" x="5180013" y="4438650"/>
          <p14:tracePt t="84953" x="5170488" y="4411663"/>
          <p14:tracePt t="84970" x="5116513" y="4268788"/>
          <p14:tracePt t="84988" x="5099050" y="4116388"/>
          <p14:tracePt t="85004" x="5099050" y="4062413"/>
          <p14:tracePt t="85020" x="5099050" y="4010025"/>
          <p14:tracePt t="85037" x="5089525" y="4010025"/>
          <p14:tracePt t="85054" x="5089525" y="4000500"/>
          <p14:tracePt t="85161" x="5099050" y="4000500"/>
          <p14:tracePt t="85173" x="5116513" y="4000500"/>
          <p14:tracePt t="85187" x="5133975" y="4000500"/>
          <p14:tracePt t="85204" x="5170488" y="4000500"/>
          <p14:tracePt t="85222" x="5214938" y="4000500"/>
          <p14:tracePt t="85237" x="5232400" y="4000500"/>
          <p14:tracePt t="85323" x="5241925" y="4017963"/>
          <p14:tracePt t="85334" x="5241925" y="4037013"/>
          <p14:tracePt t="85344" x="5251450" y="4062413"/>
          <p14:tracePt t="85355" x="5251450" y="4098925"/>
          <p14:tracePt t="85371" x="5259388" y="4143375"/>
          <p14:tracePt t="85387" x="5268913" y="4241800"/>
          <p14:tracePt t="85404" x="5268913" y="4313238"/>
          <p14:tracePt t="85420" x="5268913" y="4322763"/>
          <p14:tracePt t="85437" x="5268913" y="4330700"/>
          <p14:tracePt t="85517" x="5268913" y="4340225"/>
          <p14:tracePt t="85547" x="5268913" y="4357688"/>
          <p14:tracePt t="85863" x="5268913" y="4394200"/>
          <p14:tracePt t="85873" x="5268913" y="4429125"/>
          <p14:tracePt t="85887" x="5259388" y="4465638"/>
          <p14:tracePt t="85904" x="5259388" y="4562475"/>
          <p14:tracePt t="85920" x="5259388" y="4589463"/>
          <p14:tracePt t="85937" x="5259388" y="4598988"/>
          <p14:tracePt t="85973" x="5259388" y="4633913"/>
          <p14:tracePt t="85994" x="5259388" y="4643438"/>
          <p14:tracePt t="86024" x="5259388" y="4652963"/>
          <p14:tracePt t="86492" x="5340350" y="4652963"/>
          <p14:tracePt t="86502" x="5375275" y="4652963"/>
          <p14:tracePt t="86523" x="5419725" y="4652963"/>
          <p14:tracePt t="86537" x="5429250" y="4652963"/>
          <p14:tracePt t="86554" x="5438775" y="4652963"/>
          <p14:tracePt t="86604" x="5429250" y="4660900"/>
          <p14:tracePt t="86614" x="5375275" y="4670425"/>
          <p14:tracePt t="86625" x="5330825" y="4679950"/>
          <p14:tracePt t="86637" x="5286375" y="4687888"/>
          <p14:tracePt t="86654" x="5197475" y="4751388"/>
          <p14:tracePt t="86671" x="5170488" y="4759325"/>
          <p14:tracePt t="86687" x="5153025" y="4768850"/>
          <p14:tracePt t="86776" x="5160963" y="4776788"/>
          <p14:tracePt t="86787" x="5180013" y="4776788"/>
          <p14:tracePt t="86804" x="5197475" y="4776788"/>
          <p14:tracePt t="86821" x="5241925" y="4776788"/>
          <p14:tracePt t="86837" x="5276850" y="4776788"/>
          <p14:tracePt t="86854" x="5295900" y="4776788"/>
          <p14:tracePt t="86871" x="5330825" y="4776788"/>
          <p14:tracePt t="86888" x="5340350" y="4776788"/>
          <p14:tracePt t="86929" x="5340350" y="4786313"/>
          <p14:tracePt t="86939" x="5330825" y="4795838"/>
          <p14:tracePt t="86954" x="5303838" y="4822825"/>
          <p14:tracePt t="86971" x="5268913" y="4830763"/>
          <p14:tracePt t="86988" x="5241925" y="4840288"/>
          <p14:tracePt t="87004" x="5214938" y="4848225"/>
          <p14:tracePt t="87021" x="5180013" y="4857750"/>
          <p14:tracePt t="87037" x="5160963" y="4884738"/>
          <p14:tracePt t="87054" x="5126038" y="4902200"/>
          <p14:tracePt t="87161" x="5133975" y="4902200"/>
          <p14:tracePt t="87172" x="5143500" y="4902200"/>
          <p14:tracePt t="87187" x="5160963" y="4902200"/>
          <p14:tracePt t="87204" x="5180013" y="4911725"/>
          <p14:tracePt t="87324" x="5170488" y="4911725"/>
          <p14:tracePt t="87336" x="5153025" y="4911725"/>
          <p14:tracePt t="87355" x="5133975" y="4919663"/>
          <p14:tracePt t="87371" x="5108575" y="4919663"/>
          <p14:tracePt t="87375" x="5089525" y="4919663"/>
          <p14:tracePt t="87388" x="5081588" y="4919663"/>
          <p14:tracePt t="87487" x="5108575" y="4919663"/>
          <p14:tracePt t="87498" x="5126038" y="4919663"/>
          <p14:tracePt t="87507" x="5153025" y="4919663"/>
          <p14:tracePt t="87521" x="5170488" y="4919663"/>
          <p14:tracePt t="87538" x="5232400" y="4919663"/>
          <p14:tracePt t="87554" x="5251450" y="4919663"/>
          <p14:tracePt t="87571" x="5268913" y="4919663"/>
          <p14:tracePt t="87588" x="5268913" y="4902200"/>
          <p14:tracePt t="154603" x="5251450" y="4795838"/>
          <p14:tracePt t="154613" x="5232400" y="4616450"/>
          <p14:tracePt t="154624" x="5214938" y="4491038"/>
          <p14:tracePt t="154639" x="5180013" y="4394200"/>
          <p14:tracePt t="154656" x="5160963" y="4241800"/>
          <p14:tracePt t="154674" x="5153025" y="4197350"/>
          <p14:tracePt t="154689" x="5143500" y="4179888"/>
          <p14:tracePt t="154735" x="5143500" y="4170363"/>
          <p14:tracePt t="154827" x="5133975" y="4170363"/>
          <p14:tracePt t="154898" x="5116513" y="4170363"/>
          <p14:tracePt t="154909" x="5089525" y="4143375"/>
          <p14:tracePt t="154922" x="5045075" y="4133850"/>
          <p14:tracePt t="154939" x="4946650" y="4116388"/>
          <p14:tracePt t="154955" x="4911725" y="4098925"/>
          <p14:tracePt t="154972" x="4884738" y="4089400"/>
          <p14:tracePt t="154989" x="4884738" y="4081463"/>
          <p14:tracePt t="155005" x="4884738" y="4054475"/>
          <p14:tracePt t="155022" x="4894263" y="4027488"/>
          <p14:tracePt t="165824" x="4803775" y="3983038"/>
          <p14:tracePt t="165835" x="4652963" y="3956050"/>
          <p14:tracePt t="165845" x="4322763" y="3902075"/>
          <p14:tracePt t="165858" x="4054475" y="3902075"/>
          <p14:tracePt t="165875" x="3411538" y="3938588"/>
          <p14:tracePt t="165892" x="3116263" y="4054475"/>
          <p14:tracePt t="165908" x="2401888" y="4179888"/>
          <p14:tracePt t="165926" x="1893888" y="4313238"/>
          <p14:tracePt t="165941" x="1785938" y="4340225"/>
          <p14:tracePt t="165958" x="1616075" y="4375150"/>
          <p14:tracePt t="165976" x="1509713" y="4375150"/>
          <p14:tracePt t="165992" x="1473200" y="4384675"/>
          <p14:tracePt t="166294" x="1562100" y="4367213"/>
          <p14:tracePt t="166303" x="1616075" y="4357688"/>
          <p14:tracePt t="166314" x="1652588" y="4322763"/>
          <p14:tracePt t="166325" x="1687513" y="4303713"/>
          <p14:tracePt t="166342" x="1704975" y="4295775"/>
          <p14:tracePt t="166384" x="1741488" y="4276725"/>
          <p14:tracePt t="166394" x="1758950" y="4276725"/>
          <p14:tracePt t="166408" x="1776413" y="4276725"/>
          <p14:tracePt t="166425" x="1822450" y="4259263"/>
          <p14:tracePt t="166442" x="1839913" y="4251325"/>
          <p14:tracePt t="166459" x="1857375" y="4251325"/>
          <p14:tracePt t="166598" x="1857375" y="4259263"/>
          <p14:tracePt t="166607" x="1857375" y="4268788"/>
          <p14:tracePt t="166983" x="1893888" y="4251325"/>
          <p14:tracePt t="166994" x="1938338" y="4232275"/>
          <p14:tracePt t="167009" x="1965325" y="4232275"/>
          <p14:tracePt t="167025" x="2009775" y="4205288"/>
          <p14:tracePt t="167043" x="2062163" y="4197350"/>
          <p14:tracePt t="167058" x="2081213" y="4197350"/>
          <p14:tracePt t="167491" x="2089150" y="4197350"/>
          <p14:tracePt t="167501" x="2108200" y="4205288"/>
          <p14:tracePt t="167511" x="2125663" y="4205288"/>
          <p14:tracePt t="167525" x="2152650" y="4214813"/>
          <p14:tracePt t="167542" x="2276475" y="4224338"/>
          <p14:tracePt t="167559" x="2347913" y="4224338"/>
          <p14:tracePt t="167575" x="2482850" y="4232275"/>
          <p14:tracePt t="167592" x="2554288" y="4232275"/>
          <p14:tracePt t="167609" x="2589213" y="4232275"/>
          <p14:tracePt t="167625" x="2643188" y="4232275"/>
          <p14:tracePt t="167644" x="2687638" y="4232275"/>
          <p14:tracePt t="167659" x="2714625" y="4232275"/>
          <p14:tracePt t="167675" x="2751138" y="4232275"/>
          <p14:tracePt t="167694" x="2786063" y="4241800"/>
          <p14:tracePt t="167725" x="2803525" y="4259263"/>
          <p14:tracePt t="167742" x="2830513" y="4276725"/>
          <p14:tracePt t="168040" x="2795588" y="4286250"/>
          <p14:tracePt t="168050" x="2741613" y="4303713"/>
          <p14:tracePt t="168061" x="2660650" y="4313238"/>
          <p14:tracePt t="168075" x="2554288" y="4340225"/>
          <p14:tracePt t="168092" x="2339975" y="4357688"/>
          <p14:tracePt t="168110" x="2152650" y="4357688"/>
          <p14:tracePt t="168125" x="2054225" y="4348163"/>
          <p14:tracePt t="168142" x="1901825" y="4313238"/>
          <p14:tracePt t="168159" x="1847850" y="4295775"/>
          <p14:tracePt t="168175" x="1768475" y="4259263"/>
          <p14:tracePt t="168192" x="1714500" y="4251325"/>
          <p14:tracePt t="168209" x="1697038" y="4251325"/>
          <p14:tracePt t="168313" x="1731963" y="4251325"/>
          <p14:tracePt t="168324" x="1776413" y="4251325"/>
          <p14:tracePt t="168335" x="1812925" y="4251325"/>
          <p14:tracePt t="168345" x="1874838" y="4251325"/>
          <p14:tracePt t="168359" x="1919288" y="4251325"/>
          <p14:tracePt t="168376" x="2000250" y="4251325"/>
          <p14:tracePt t="168392" x="2027238" y="4251325"/>
          <p14:tracePt t="168409" x="2044700" y="4251325"/>
          <p14:tracePt t="168426" x="2054225" y="4251325"/>
          <p14:tracePt t="168446" x="2071688" y="4259263"/>
          <p14:tracePt t="168459" x="2098675" y="4259263"/>
          <p14:tracePt t="169015" x="2125663" y="4259263"/>
          <p14:tracePt t="169027" x="2170113" y="4259263"/>
          <p14:tracePt t="169042" x="2205038" y="4259263"/>
          <p14:tracePt t="169059" x="2224088" y="4259263"/>
          <p14:tracePt t="169076" x="2241550" y="4259263"/>
          <p14:tracePt t="169137" x="2251075" y="4259263"/>
          <p14:tracePt t="169147" x="2276475" y="4268788"/>
          <p14:tracePt t="169159" x="2312988" y="4276725"/>
          <p14:tracePt t="169178" x="2322513" y="4286250"/>
          <p14:tracePt t="169208" x="2322513" y="4295775"/>
          <p14:tracePt t="169220" x="2322513" y="4303713"/>
          <p14:tracePt t="169269" x="2330450" y="4313238"/>
          <p14:tracePt t="169726" x="2330450" y="4303713"/>
          <p14:tracePt t="169837" x="2330450" y="4295775"/>
          <p14:tracePt t="170092" x="2384425" y="4340225"/>
          <p14:tracePt t="170102" x="2446338" y="4367213"/>
          <p14:tracePt t="170113" x="2544763" y="4429125"/>
          <p14:tracePt t="170126" x="2751138" y="4572000"/>
          <p14:tracePt t="170143" x="3241675" y="4919663"/>
          <p14:tracePt t="170160" x="3490913" y="5126038"/>
          <p14:tracePt t="170176" x="3786188" y="5367338"/>
          <p14:tracePt t="170193" x="3919538" y="5465763"/>
          <p14:tracePt t="170209" x="3983038" y="5500688"/>
          <p14:tracePt t="170227" x="4089400" y="5670550"/>
          <p14:tracePt t="170244" x="4116388" y="5946775"/>
          <p14:tracePt t="170519" x="4152900" y="6010275"/>
          <p14:tracePt t="170529" x="4232275" y="6081713"/>
          <p14:tracePt t="170543" x="4384675" y="6215063"/>
          <p14:tracePt t="170560" x="4751388" y="6537325"/>
          <p14:tracePt t="170576" x="4857750" y="6572250"/>
          <p14:tracePt t="170593" x="4929188" y="6589713"/>
          <p14:tracePt t="170661" x="4929188" y="6599238"/>
          <p14:tracePt t="170712" x="4902200" y="6608763"/>
          <p14:tracePt t="170723" x="4857750" y="6616700"/>
          <p14:tracePt t="170732" x="4830763" y="6616700"/>
          <p14:tracePt t="170773" x="4803775" y="6616700"/>
          <p14:tracePt t="170783" x="4768850" y="6643688"/>
          <p14:tracePt t="170794" x="4759325" y="6643688"/>
          <p14:tracePt t="170823" x="4751388" y="6643688"/>
          <p14:tracePt t="170834" x="4751388" y="6653213"/>
          <p14:tracePt t="170986" x="4732338" y="6643688"/>
          <p14:tracePt t="170997" x="4679950" y="6634163"/>
          <p14:tracePt t="171010" x="4616450" y="6626225"/>
          <p14:tracePt t="171027" x="4429125" y="6554788"/>
          <p14:tracePt t="171043" x="4295775" y="6537325"/>
          <p14:tracePt t="171060" x="4152900" y="6510338"/>
          <p14:tracePt t="171077" x="4143375" y="6491288"/>
          <p14:tracePt t="171148" x="4143375" y="6473825"/>
          <p14:tracePt t="171161" x="4179888" y="6429375"/>
          <p14:tracePt t="171176" x="4259263" y="6384925"/>
          <p14:tracePt t="171193" x="4429125" y="6276975"/>
          <p14:tracePt t="171210" x="4598988" y="6170613"/>
          <p14:tracePt t="171227" x="4660900" y="6126163"/>
          <p14:tracePt t="171244" x="4714875" y="6108700"/>
          <p14:tracePt t="171514" x="4697413" y="6108700"/>
          <p14:tracePt t="171525" x="4660900" y="6108700"/>
          <p14:tracePt t="171535" x="4643438" y="6108700"/>
          <p14:tracePt t="171546" x="4608513" y="6108700"/>
          <p14:tracePt t="171560" x="4554538" y="6108700"/>
          <p14:tracePt t="171577" x="4465638" y="6108700"/>
          <p14:tracePt t="171593" x="4419600" y="6108700"/>
          <p14:tracePt t="171610" x="4394200" y="6108700"/>
          <p14:tracePt t="171626" x="4384675" y="6108700"/>
          <p14:tracePt t="171829" x="4394200" y="6108700"/>
          <p14:tracePt t="171840" x="4411663" y="6108700"/>
          <p14:tracePt t="171850" x="4429125" y="6108700"/>
          <p14:tracePt t="171860" x="4465638" y="6108700"/>
          <p14:tracePt t="171877" x="4491038" y="6108700"/>
          <p14:tracePt t="171893" x="4510088" y="6108700"/>
          <p14:tracePt t="171973" x="4537075" y="6108700"/>
          <p14:tracePt t="171982" x="4572000" y="6108700"/>
          <p14:tracePt t="171993" x="4589463" y="6108700"/>
          <p14:tracePt t="172010" x="4625975" y="6108700"/>
          <p14:tracePt t="172026" x="4697413" y="6108700"/>
          <p14:tracePt t="172043" x="4741863" y="6099175"/>
          <p14:tracePt t="172060" x="4776788" y="6099175"/>
          <p14:tracePt t="172077" x="4867275" y="6081713"/>
          <p14:tracePt t="172093" x="4973638" y="6081713"/>
          <p14:tracePt t="172110" x="5018088" y="6081713"/>
          <p14:tracePt t="172127" x="5099050" y="6081713"/>
          <p14:tracePt t="172144" x="5126038" y="6081713"/>
          <p14:tracePt t="172349" x="5116513" y="6081713"/>
          <p14:tracePt t="172378" x="5108575" y="6081713"/>
          <p14:tracePt t="172388" x="5054600" y="6081713"/>
          <p14:tracePt t="172399" x="5027613" y="6081713"/>
          <p14:tracePt t="172429" x="4983163" y="6081713"/>
          <p14:tracePt t="172439" x="4919663" y="6081713"/>
          <p14:tracePt t="172450" x="4902200" y="6081713"/>
          <p14:tracePt t="172460" x="4894263" y="6081713"/>
          <p14:tracePt t="172477" x="4867275" y="6081713"/>
          <p14:tracePt t="172493" x="4768850" y="6081713"/>
          <p14:tracePt t="172510" x="4670425" y="6089650"/>
          <p14:tracePt t="172527" x="4608513" y="6099175"/>
          <p14:tracePt t="172543" x="4483100" y="6116638"/>
          <p14:tracePt t="172561" x="4303713" y="6153150"/>
          <p14:tracePt t="172577" x="4241800" y="6188075"/>
          <p14:tracePt t="172593" x="4187825" y="6205538"/>
          <p14:tracePt t="172611" x="4179888" y="6215063"/>
          <p14:tracePt t="172663" x="4205288" y="6215063"/>
          <p14:tracePt t="172673" x="4232275" y="6215063"/>
          <p14:tracePt t="172683" x="4286250" y="6205538"/>
          <p14:tracePt t="172693" x="4348163" y="6188075"/>
          <p14:tracePt t="172710" x="4411663" y="6180138"/>
          <p14:tracePt t="172727" x="4518025" y="6161088"/>
          <p14:tracePt t="172744" x="4687888" y="6143625"/>
          <p14:tracePt t="172760" x="4759325" y="6126163"/>
          <p14:tracePt t="172777" x="4894263" y="6116638"/>
          <p14:tracePt t="172794" x="5062538" y="6108700"/>
          <p14:tracePt t="172810" x="5143500" y="6108700"/>
          <p14:tracePt t="172827" x="5313363" y="6108700"/>
          <p14:tracePt t="172844" x="5375275" y="6108700"/>
          <p14:tracePt t="172860" x="5402263" y="6108700"/>
          <p14:tracePt t="173018" x="5402263" y="6099175"/>
          <p14:tracePt t="173039" x="5367338" y="6099175"/>
          <p14:tracePt t="173049" x="5313363" y="6099175"/>
          <p14:tracePt t="173060" x="5295900" y="6099175"/>
          <p14:tracePt t="173077" x="5268913" y="6099175"/>
          <p14:tracePt t="173094" x="5197475" y="6099175"/>
          <p14:tracePt t="173110" x="5081588" y="6099175"/>
          <p14:tracePt t="173127" x="5018088" y="6108700"/>
          <p14:tracePt t="173144" x="4938713" y="6116638"/>
          <p14:tracePt t="173161" x="4894263" y="6126163"/>
          <p14:tracePt t="173177" x="4875213" y="6126163"/>
          <p14:tracePt t="173241" x="4911725" y="6116638"/>
          <p14:tracePt t="173252" x="4946650" y="6108700"/>
          <p14:tracePt t="173262" x="4991100" y="6099175"/>
          <p14:tracePt t="173277" x="5045075" y="6099175"/>
          <p14:tracePt t="173294" x="5153025" y="6099175"/>
          <p14:tracePt t="173310" x="5197475" y="6099175"/>
          <p14:tracePt t="173327" x="5322888" y="6072188"/>
          <p14:tracePt t="173343" x="5419725" y="6062663"/>
          <p14:tracePt t="173360" x="5438775" y="6054725"/>
          <p14:tracePt t="173377" x="5465763" y="6054725"/>
          <p14:tracePt t="189061" x="5268913" y="5911850"/>
          <p14:tracePt t="189071" x="5089525" y="5776913"/>
          <p14:tracePt t="189082" x="4867275" y="5599113"/>
          <p14:tracePt t="189097" x="4608513" y="5446713"/>
          <p14:tracePt t="189114" x="4187825" y="5133975"/>
          <p14:tracePt t="189131" x="3830638" y="4929188"/>
          <p14:tracePt t="189148" x="3741738" y="4884738"/>
          <p14:tracePt t="189164" x="3616325" y="4813300"/>
          <p14:tracePt t="189181" x="3429000" y="4813300"/>
          <p14:tracePt t="189558" x="3394075" y="4786313"/>
          <p14:tracePt t="189568" x="3375025" y="4768850"/>
          <p14:tracePt t="189581" x="3330575" y="4724400"/>
          <p14:tracePt t="189598" x="3259138" y="4581525"/>
          <p14:tracePt t="189614" x="3232150" y="4545013"/>
          <p14:tracePt t="189632" x="3205163" y="4456113"/>
          <p14:tracePt t="189648" x="3197225" y="4384675"/>
          <p14:tracePt t="189665" x="3197225" y="4348163"/>
          <p14:tracePt t="189681" x="3224213" y="4286250"/>
          <p14:tracePt t="189700" x="3241675" y="4268788"/>
          <p14:tracePt t="189771" x="3241675" y="4251325"/>
          <p14:tracePt t="189781" x="3251200" y="4241800"/>
          <p14:tracePt t="189798" x="3251200" y="4232275"/>
          <p14:tracePt t="189815" x="3286125" y="4232275"/>
          <p14:tracePt t="189831" x="3330575" y="4232275"/>
          <p14:tracePt t="189848" x="3340100" y="4224338"/>
          <p14:tracePt t="190098" x="3276600" y="4224338"/>
          <p14:tracePt t="190108" x="3214688" y="4224338"/>
          <p14:tracePt t="190119" x="3143250" y="4205288"/>
          <p14:tracePt t="190131" x="3054350" y="4160838"/>
          <p14:tracePt t="190148" x="2894013" y="4071938"/>
          <p14:tracePt t="190166" x="2795588" y="4000500"/>
          <p14:tracePt t="190181" x="2625725" y="3884613"/>
          <p14:tracePt t="190198" x="2490788" y="3768725"/>
          <p14:tracePt t="190215" x="2438400" y="3732213"/>
          <p14:tracePt t="190232" x="2339975" y="3697288"/>
          <p14:tracePt t="190248" x="2224088" y="3670300"/>
          <p14:tracePt t="190265" x="2160588" y="3670300"/>
          <p14:tracePt t="190282" x="2044700" y="3670300"/>
          <p14:tracePt t="190299" x="1946275" y="3670300"/>
          <p14:tracePt t="190315" x="1911350" y="3670300"/>
          <p14:tracePt t="190331" x="1874838" y="3670300"/>
          <p14:tracePt t="190594" x="1884363" y="3670300"/>
          <p14:tracePt t="190614" x="1893888" y="3670300"/>
          <p14:tracePt t="190685" x="1893888" y="3679825"/>
          <p14:tracePt t="190777" x="1884363" y="3687763"/>
          <p14:tracePt t="190787" x="1857375" y="3687763"/>
          <p14:tracePt t="190798" x="1839913" y="3687763"/>
          <p14:tracePt t="190815" x="1822450" y="3687763"/>
          <p14:tracePt t="190831" x="1803400" y="3687763"/>
          <p14:tracePt t="191031" x="1822450" y="3687763"/>
          <p14:tracePt t="191042" x="1830388" y="3687763"/>
          <p14:tracePt t="191051" x="1847850" y="3697288"/>
          <p14:tracePt t="191065" x="1857375" y="3697288"/>
          <p14:tracePt t="191081" x="1884363" y="3705225"/>
          <p14:tracePt t="191098" x="1893888" y="3705225"/>
          <p14:tracePt t="191345" x="1911350" y="3705225"/>
          <p14:tracePt t="191356" x="1955800" y="3714750"/>
          <p14:tracePt t="191367" x="2017713" y="3732213"/>
          <p14:tracePt t="191381" x="2108200" y="3759200"/>
          <p14:tracePt t="191398" x="2232025" y="3776663"/>
          <p14:tracePt t="191416" x="2347913" y="3768725"/>
          <p14:tracePt t="191432" x="2411413" y="3751263"/>
          <p14:tracePt t="191448" x="2446338" y="3732213"/>
          <p14:tracePt t="191721" x="2428875" y="3732213"/>
          <p14:tracePt t="191732" x="2393950" y="3732213"/>
          <p14:tracePt t="191748" x="2357438" y="3732213"/>
          <p14:tracePt t="191765" x="2303463" y="3732213"/>
          <p14:tracePt t="191782" x="2214563" y="3732213"/>
          <p14:tracePt t="191798" x="2197100" y="3732213"/>
          <p14:tracePt t="191815" x="2179638" y="3732213"/>
          <p14:tracePt t="191895" x="2197100" y="3732213"/>
          <p14:tracePt t="191904" x="2251075" y="3732213"/>
          <p14:tracePt t="191916" x="2312988" y="3732213"/>
          <p14:tracePt t="191932" x="2366963" y="3732213"/>
          <p14:tracePt t="191948" x="2490788" y="3741738"/>
          <p14:tracePt t="191965" x="2536825" y="3741738"/>
          <p14:tracePt t="192006" x="2536825" y="3751263"/>
          <p14:tracePt t="192229" x="2536825" y="3768725"/>
          <p14:tracePt t="192240" x="2536825" y="3795713"/>
          <p14:tracePt t="192252" x="2536825" y="3830638"/>
          <p14:tracePt t="192266" x="2527300" y="3894138"/>
          <p14:tracePt t="192282" x="2500313" y="4037013"/>
          <p14:tracePt t="192300" x="2446338" y="4143375"/>
          <p14:tracePt t="192315" x="2419350" y="4197350"/>
          <p14:tracePt t="192332" x="2384425" y="4241800"/>
          <p14:tracePt t="192348" x="2330450" y="4295775"/>
          <p14:tracePt t="192365" x="2241550" y="4357688"/>
          <p14:tracePt t="192382" x="2160588" y="4394200"/>
          <p14:tracePt t="192398" x="2125663" y="4429125"/>
          <p14:tracePt t="192415" x="2098675" y="4438650"/>
          <p14:tracePt t="192453" x="2081213" y="4438650"/>
          <p14:tracePt t="192464" x="2044700" y="4456113"/>
          <p14:tracePt t="192474" x="2036763" y="4456113"/>
          <p14:tracePt t="192485" x="2017713" y="4465638"/>
          <p14:tracePt t="192498" x="2000250" y="4465638"/>
          <p14:tracePt t="192738" x="2009775" y="4465638"/>
          <p14:tracePt t="192748" x="2036763" y="4465638"/>
          <p14:tracePt t="192766" x="2062163" y="4465638"/>
          <p14:tracePt t="192782" x="2133600" y="4465638"/>
          <p14:tracePt t="192799" x="2214563" y="4465638"/>
          <p14:tracePt t="192815" x="2224088" y="4465638"/>
          <p14:tracePt t="192839" x="2232025" y="4465638"/>
          <p14:tracePt t="193043" x="2187575" y="4465638"/>
          <p14:tracePt t="193053" x="2133600" y="4473575"/>
          <p14:tracePt t="193065" x="2108200" y="4483100"/>
          <p14:tracePt t="193083" x="2017713" y="4510088"/>
          <p14:tracePt t="193099" x="1973263" y="4518025"/>
          <p14:tracePt t="193115" x="1955800" y="4527550"/>
          <p14:tracePt t="193175" x="2000250" y="4537075"/>
          <p14:tracePt t="193185" x="2062163" y="4554538"/>
          <p14:tracePt t="193199" x="2108200" y="4572000"/>
          <p14:tracePt t="193215" x="2179638" y="4581525"/>
          <p14:tracePt t="193233" x="2214563" y="4581525"/>
          <p14:tracePt t="193249" x="2286000" y="4581525"/>
          <p14:tracePt t="193266" x="2374900" y="4562475"/>
          <p14:tracePt t="193282" x="2393950" y="4562475"/>
          <p14:tracePt t="193581" x="2411413" y="4562475"/>
          <p14:tracePt t="193592" x="2428875" y="4562475"/>
          <p14:tracePt t="193733" x="2411413" y="4562475"/>
          <p14:tracePt t="193743" x="2374900" y="4562475"/>
          <p14:tracePt t="193754" x="2347913" y="4562475"/>
          <p14:tracePt t="193765" x="2286000" y="4562475"/>
          <p14:tracePt t="193783" x="2205038" y="4581525"/>
          <p14:tracePt t="193799" x="2152650" y="4581525"/>
          <p14:tracePt t="193816" x="2133600" y="4581525"/>
          <p14:tracePt t="194172" x="2170113" y="4581525"/>
          <p14:tracePt t="194182" x="2251075" y="4581525"/>
          <p14:tracePt t="194201" x="2438400" y="4598988"/>
          <p14:tracePt t="194216" x="2544763" y="4598988"/>
          <p14:tracePt t="194232" x="2768600" y="4598988"/>
          <p14:tracePt t="194249" x="2857500" y="4572000"/>
          <p14:tracePt t="194266" x="2946400" y="4537075"/>
          <p14:tracePt t="194282" x="2965450" y="4527550"/>
          <p14:tracePt t="194354" x="2965450" y="4518025"/>
          <p14:tracePt t="194363" x="2946400" y="4465638"/>
          <p14:tracePt t="194383" x="2919413" y="4340225"/>
          <p14:tracePt t="194399" x="2911475" y="4340225"/>
          <p14:tracePt t="194416" x="2911475" y="4330700"/>
          <p14:tracePt t="194435" x="2901950" y="4322763"/>
          <p14:tracePt t="194449" x="2901950" y="4313238"/>
          <p14:tracePt t="194466" x="2894013" y="4303713"/>
          <p14:tracePt t="194485" x="2894013" y="4276725"/>
          <p14:tracePt t="194499" x="2874963" y="4259263"/>
          <p14:tracePt t="194516" x="2847975" y="4241800"/>
          <p14:tracePt t="194533" x="2840038" y="4232275"/>
          <p14:tracePt t="194549" x="2830513" y="4205288"/>
          <p14:tracePt t="194566" x="2822575" y="4197350"/>
          <p14:tracePt t="194582" x="2813050" y="4197350"/>
          <p14:tracePt t="194599" x="2776538" y="4197350"/>
          <p14:tracePt t="194617" x="2759075" y="4197350"/>
          <p14:tracePt t="194633" x="2741613" y="4205288"/>
          <p14:tracePt t="194649" x="2741613" y="4214813"/>
          <p14:tracePt t="194666" x="2732088" y="4214813"/>
          <p14:tracePt t="194821" x="2732088" y="4224338"/>
          <p14:tracePt t="194831" x="2732088" y="4241800"/>
          <p14:tracePt t="194851" x="2714625" y="4268788"/>
          <p14:tracePt t="194866" x="2687638" y="4286250"/>
          <p14:tracePt t="194882" x="2670175" y="4322763"/>
          <p14:tracePt t="194952" x="2660650" y="4322763"/>
          <p14:tracePt t="194963" x="2660650" y="4313238"/>
          <p14:tracePt t="194973" x="2652713" y="4313238"/>
          <p14:tracePt t="194984" x="2652713" y="4303713"/>
          <p14:tracePt t="194999" x="2652713" y="4295775"/>
          <p14:tracePt t="195016" x="2652713" y="4268788"/>
          <p14:tracePt t="195033" x="2679700" y="4214813"/>
          <p14:tracePt t="195049" x="2697163" y="4205288"/>
          <p14:tracePt t="195066" x="2714625" y="4197350"/>
          <p14:tracePt t="195135" x="2732088" y="4205288"/>
          <p14:tracePt t="195146" x="2741613" y="4232275"/>
          <p14:tracePt t="195156" x="2741613" y="4241800"/>
          <p14:tracePt t="195166" x="2741613" y="4268788"/>
          <p14:tracePt t="195183" x="2751138" y="4313238"/>
          <p14:tracePt t="195199" x="2751138" y="4375150"/>
          <p14:tracePt t="195216" x="2759075" y="4429125"/>
          <p14:tracePt t="195233" x="2759075" y="4456113"/>
          <p14:tracePt t="195250" x="2759075" y="4483100"/>
          <p14:tracePt t="195267" x="2759075" y="4491038"/>
          <p14:tracePt t="195283" x="2759075" y="4527550"/>
          <p14:tracePt t="195318" x="2768600" y="4545013"/>
          <p14:tracePt t="195339" x="2776538" y="4545013"/>
          <p14:tracePt t="195349" x="2786063" y="4545013"/>
          <p14:tracePt t="195366" x="2795588" y="4537075"/>
          <p14:tracePt t="195383" x="2830513" y="4518025"/>
          <p14:tracePt t="195574" x="2724150" y="4589463"/>
          <p14:tracePt t="195584" x="2633663" y="4670425"/>
          <p14:tracePt t="195599" x="2544763" y="4741863"/>
          <p14:tracePt t="195617" x="2295525" y="4973638"/>
          <p14:tracePt t="195633" x="2133600" y="5197475"/>
          <p14:tracePt t="195649" x="2071688" y="5313363"/>
          <p14:tracePt t="195666" x="2000250" y="5465763"/>
          <p14:tracePt t="195683" x="1982788" y="5473700"/>
          <p14:tracePt t="195969" x="2044700" y="5446713"/>
          <p14:tracePt t="195980" x="2133600" y="5394325"/>
          <p14:tracePt t="195990" x="2286000" y="5303838"/>
          <p14:tracePt t="196001" x="2455863" y="5160963"/>
          <p14:tracePt t="196016" x="2562225" y="5099050"/>
          <p14:tracePt t="196033" x="2687638" y="5000625"/>
          <p14:tracePt t="196050" x="2714625" y="4973638"/>
          <p14:tracePt t="196151" x="2697163" y="4973638"/>
          <p14:tracePt t="196162" x="2670175" y="4973638"/>
          <p14:tracePt t="196172" x="2660650" y="4973638"/>
          <p14:tracePt t="196193" x="2652713" y="4973638"/>
          <p14:tracePt t="196203" x="2616200" y="4973638"/>
          <p14:tracePt t="196223" x="2608263" y="4973638"/>
          <p14:tracePt t="196344" x="2571750" y="4973638"/>
          <p14:tracePt t="196356" x="2562225" y="4973638"/>
          <p14:tracePt t="196435" x="2554288" y="4973638"/>
          <p14:tracePt t="196487" x="2536825" y="4973638"/>
          <p14:tracePt t="196517" x="2509838" y="4973638"/>
          <p14:tracePt t="196527" x="2482850" y="4973638"/>
          <p14:tracePt t="196538" x="2455863" y="4983163"/>
          <p14:tracePt t="196549" x="2438400" y="4991100"/>
          <p14:tracePt t="196567" x="2419350" y="5010150"/>
          <p14:tracePt t="196690" x="2428875" y="5010150"/>
          <p14:tracePt t="196700" x="2446338" y="5018088"/>
          <p14:tracePt t="196716" x="2455863" y="5018088"/>
          <p14:tracePt t="196733" x="2490788" y="5018088"/>
          <p14:tracePt t="196750" x="2536825" y="5018088"/>
          <p14:tracePt t="196766" x="2554288" y="5018088"/>
          <p14:tracePt t="196783" x="2608263" y="5018088"/>
          <p14:tracePt t="196893" x="2571750" y="5037138"/>
          <p14:tracePt t="196903" x="2527300" y="5054600"/>
          <p14:tracePt t="197300" x="2286000" y="5180013"/>
          <p14:tracePt t="197310" x="2170113" y="5232400"/>
          <p14:tracePt t="197320" x="2054225" y="5276850"/>
          <p14:tracePt t="197848" x="2081213" y="5268913"/>
          <p14:tracePt t="197858" x="2160588" y="5232400"/>
          <p14:tracePt t="197869" x="2232025" y="5160963"/>
          <p14:tracePt t="197883" x="2312988" y="5089525"/>
          <p14:tracePt t="197900" x="2509838" y="4929188"/>
          <p14:tracePt t="197917" x="2571750" y="4875213"/>
          <p14:tracePt t="197934" x="2660650" y="4732338"/>
          <p14:tracePt t="197950" x="2741613" y="4616450"/>
          <p14:tracePt t="197967" x="2741613" y="4598988"/>
          <p14:tracePt t="198011" x="2741613" y="4589463"/>
          <p14:tracePt t="198112" x="2741613" y="4581525"/>
          <p14:tracePt t="198123" x="2714625" y="4572000"/>
          <p14:tracePt t="198133" x="2705100" y="4554538"/>
          <p14:tracePt t="198183" x="2697163" y="4554538"/>
          <p14:tracePt t="198336" x="2705100" y="4545013"/>
          <p14:tracePt t="198346" x="2768600" y="4510088"/>
          <p14:tracePt t="198356" x="2822575" y="4483100"/>
          <p14:tracePt t="198367" x="2830513" y="4483100"/>
          <p14:tracePt t="198384" x="2840038" y="4473575"/>
          <p14:tracePt t="198400" x="2847975" y="4465638"/>
          <p14:tracePt t="198448" x="2847975" y="4456113"/>
          <p14:tracePt t="198518" x="2830513" y="4456113"/>
          <p14:tracePt t="198529" x="2776538" y="4456113"/>
          <p14:tracePt t="198540" x="2714625" y="4456113"/>
          <p14:tracePt t="198550" x="2670175" y="4456113"/>
          <p14:tracePt t="198567" x="2625725" y="4456113"/>
          <p14:tracePt t="198583" x="2581275" y="4465638"/>
          <p14:tracePt t="198681" x="2589213" y="4456113"/>
          <p14:tracePt t="198691" x="2616200" y="4456113"/>
          <p14:tracePt t="198702" x="2652713" y="4446588"/>
          <p14:tracePt t="198717" x="2697163" y="4446588"/>
          <p14:tracePt t="198734" x="2830513" y="4446588"/>
          <p14:tracePt t="198752" x="2965450" y="4446588"/>
          <p14:tracePt t="198767" x="3009900" y="4446588"/>
          <p14:tracePt t="198784" x="3071813" y="4446588"/>
          <p14:tracePt t="198800" x="3089275" y="4446588"/>
          <p14:tracePt t="198817" x="3143250" y="4446588"/>
          <p14:tracePt t="198834" x="3179763" y="4446588"/>
          <p14:tracePt t="198850" x="3205163" y="4446588"/>
          <p14:tracePt t="198867" x="3224213" y="4446588"/>
          <p14:tracePt t="198884" x="3251200" y="4438650"/>
          <p14:tracePt t="199037" x="3241675" y="4438650"/>
          <p14:tracePt t="199047" x="3214688" y="4438650"/>
          <p14:tracePt t="199057" x="3197225" y="4438650"/>
          <p14:tracePt t="199068" x="3179763" y="4438650"/>
          <p14:tracePt t="199084" x="3160713" y="4438650"/>
          <p14:tracePt t="199100" x="3133725" y="4438650"/>
          <p14:tracePt t="199118" x="3098800" y="4438650"/>
          <p14:tracePt t="199134" x="3081338" y="4438650"/>
          <p14:tracePt t="199150" x="3044825" y="4438650"/>
          <p14:tracePt t="199169" x="3027363" y="4438650"/>
          <p14:tracePt t="199443" x="3009900" y="4438650"/>
          <p14:tracePt t="199453" x="2973388" y="4438650"/>
          <p14:tracePt t="199467" x="2946400" y="4446588"/>
          <p14:tracePt t="199484" x="2919413" y="4446588"/>
          <p14:tracePt t="199565" x="2946400" y="4446588"/>
          <p14:tracePt t="199576" x="2982913" y="4446588"/>
          <p14:tracePt t="199586" x="2990850" y="4446588"/>
          <p14:tracePt t="199601" x="3009900" y="4446588"/>
          <p14:tracePt t="199617" x="3044825" y="4446588"/>
          <p14:tracePt t="199635" x="3071813" y="4446588"/>
          <p14:tracePt t="199737" x="3081338" y="44561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9.2|2.3|4.4|23.7|11.6|1.7|4.6|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4.6|21.5|15.1|10.1|7.9|27.8|18.9|15.2|1.2|6|6.1|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7|13.2|6.1|43.8|8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6.2|6.2|1.1|0.7|7.7|5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7.1|10.6|0.7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4.1|17.8|9.1|18.6|2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0.5|7.9|2.5|14.9|3.5|9.4|14.3|14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2.8|13.3|10.5|13|1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9|2|27.8|2.2|2|1.3|2.7|1.3|27.4|1.1|0.5|0.7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8.2|13.2|32|11|4.5|27.9|24.2|13.7|10|23|7.2|3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2.7|20|6.8|20.2|1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6.7|3.4|11.5|9|32.8|5.1|11.8|12.6|2.4|17.4|6.9|1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3.5|10.8|1.2|9.9|11.1|136|2.1|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5.6|12|6.4|8.2|12.9|4.2|76.7|11.2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A94C8E-3E2B-4AD9-8D67-7815198BE08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2663</TotalTime>
  <Words>2038</Words>
  <Application>Microsoft Office PowerPoint</Application>
  <PresentationFormat>On-screen Show (4:3)</PresentationFormat>
  <Paragraphs>759</Paragraphs>
  <Slides>20</Slides>
  <Notes>1</Notes>
  <HiddenSlides>1</HiddenSlides>
  <MMClips>18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MS PGothic</vt:lpstr>
      <vt:lpstr>MS PGothic</vt:lpstr>
      <vt:lpstr>Arial</vt:lpstr>
      <vt:lpstr>Calibri</vt:lpstr>
      <vt:lpstr>Consolas</vt:lpstr>
      <vt:lpstr>Courier New</vt:lpstr>
      <vt:lpstr>Lucida Console</vt:lpstr>
      <vt:lpstr>Neo Sans Intel</vt:lpstr>
      <vt:lpstr>Neo Sans Intel Light</vt:lpstr>
      <vt:lpstr>Neo Sans Intel Medium</vt:lpstr>
      <vt:lpstr>Verdana</vt:lpstr>
      <vt:lpstr>Wingdings</vt:lpstr>
      <vt:lpstr>mdsp_2011</vt:lpstr>
      <vt:lpstr>MIPS Single-Cycle Implementation</vt:lpstr>
      <vt:lpstr>Layers of Abstraction in Computer Science (CS)</vt:lpstr>
      <vt:lpstr>Refresher: MIPS ISA</vt:lpstr>
      <vt:lpstr>Single-Cycle Implementation of MIPS</vt:lpstr>
      <vt:lpstr>Computer as a State Machine</vt:lpstr>
      <vt:lpstr>Instruction Execution Cycle</vt:lpstr>
      <vt:lpstr>Instruction Fetch</vt:lpstr>
      <vt:lpstr>Executing R-Type Arithmetic Instructions</vt:lpstr>
      <vt:lpstr>Executing I-type Arithmetic Instructions</vt:lpstr>
      <vt:lpstr>Executing I-type Store Instructions</vt:lpstr>
      <vt:lpstr>Executing I-type Load Instructions</vt:lpstr>
      <vt:lpstr>Executing I-type Branch Instructions (1)</vt:lpstr>
      <vt:lpstr>Executing I-type Branch Instructions (2)</vt:lpstr>
      <vt:lpstr>The Final Single-Cycle Data Path</vt:lpstr>
      <vt:lpstr>Control Unit</vt:lpstr>
      <vt:lpstr>Control signal table</vt:lpstr>
      <vt:lpstr>Summary</vt:lpstr>
      <vt:lpstr>Acknowledgements</vt:lpstr>
      <vt:lpstr>Thank You Q/A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309</cp:revision>
  <dcterms:created xsi:type="dcterms:W3CDTF">2011-10-24T08:13:52Z</dcterms:created>
  <dcterms:modified xsi:type="dcterms:W3CDTF">2015-11-14T17:06:21Z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